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8" autoAdjust="0"/>
    <p:restoredTop sz="94660"/>
  </p:normalViewPr>
  <p:slideViewPr>
    <p:cSldViewPr>
      <p:cViewPr varScale="1">
        <p:scale>
          <a:sx n="62" d="100"/>
          <a:sy n="62" d="100"/>
        </p:scale>
        <p:origin x="836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e Taniajura" userId="cdc59ba7c367e7ad" providerId="LiveId" clId="{8D9B475C-762E-490E-B5C1-2D715734C1F0}"/>
    <pc:docChg chg="undo custSel addSld delSld modSld sldOrd">
      <pc:chgData name="June Taniajura" userId="cdc59ba7c367e7ad" providerId="LiveId" clId="{8D9B475C-762E-490E-B5C1-2D715734C1F0}" dt="2026-06-22T07:38:53.637" v="894" actId="1076"/>
      <pc:docMkLst>
        <pc:docMk/>
      </pc:docMkLst>
      <pc:sldChg chg="addSp modSp mod">
        <pc:chgData name="June Taniajura" userId="cdc59ba7c367e7ad" providerId="LiveId" clId="{8D9B475C-762E-490E-B5C1-2D715734C1F0}" dt="2026-06-22T07:26:54.917" v="683" actId="14100"/>
        <pc:sldMkLst>
          <pc:docMk/>
          <pc:sldMk cId="0" sldId="256"/>
        </pc:sldMkLst>
        <pc:spChg chg="mod">
          <ac:chgData name="June Taniajura" userId="cdc59ba7c367e7ad" providerId="LiveId" clId="{8D9B475C-762E-490E-B5C1-2D715734C1F0}" dt="2026-06-22T06:56:26.963" v="312" actId="2057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12:07.967" v="592" actId="20577"/>
          <ac:spMkLst>
            <pc:docMk/>
            <pc:sldMk cId="0" sldId="256"/>
            <ac:spMk id="11" creationId="{00000000-0000-0000-0000-000000000000}"/>
          </ac:spMkLst>
        </pc:spChg>
        <pc:picChg chg="mod">
          <ac:chgData name="June Taniajura" userId="cdc59ba7c367e7ad" providerId="LiveId" clId="{8D9B475C-762E-490E-B5C1-2D715734C1F0}" dt="2026-06-22T07:26:54.917" v="683" actId="14100"/>
          <ac:picMkLst>
            <pc:docMk/>
            <pc:sldMk cId="0" sldId="256"/>
            <ac:picMk id="13" creationId="{30E8DD9D-495B-8AB0-1D32-0A6053F74D0B}"/>
          </ac:picMkLst>
        </pc:picChg>
        <pc:picChg chg="add mod">
          <ac:chgData name="June Taniajura" userId="cdc59ba7c367e7ad" providerId="LiveId" clId="{8D9B475C-762E-490E-B5C1-2D715734C1F0}" dt="2026-06-22T06:56:06.728" v="310" actId="1076"/>
          <ac:picMkLst>
            <pc:docMk/>
            <pc:sldMk cId="0" sldId="256"/>
            <ac:picMk id="14" creationId="{D6BD282B-4A86-20E3-BF85-FC895DC89936}"/>
          </ac:picMkLst>
        </pc:picChg>
      </pc:sldChg>
      <pc:sldChg chg="addSp modSp mod">
        <pc:chgData name="June Taniajura" userId="cdc59ba7c367e7ad" providerId="LiveId" clId="{8D9B475C-762E-490E-B5C1-2D715734C1F0}" dt="2026-06-22T07:16:24.622" v="625" actId="1076"/>
        <pc:sldMkLst>
          <pc:docMk/>
          <pc:sldMk cId="0" sldId="257"/>
        </pc:sldMkLst>
        <pc:spChg chg="mod">
          <ac:chgData name="June Taniajura" userId="cdc59ba7c367e7ad" providerId="LiveId" clId="{8D9B475C-762E-490E-B5C1-2D715734C1F0}" dt="2026-06-22T07:16:04.839" v="622" actId="20577"/>
          <ac:spMkLst>
            <pc:docMk/>
            <pc:sldMk cId="0" sldId="257"/>
            <ac:spMk id="9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16:24.622" v="625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16:12.352" v="623" actId="1076"/>
          <ac:spMkLst>
            <pc:docMk/>
            <pc:sldMk cId="0" sldId="257"/>
            <ac:spMk id="11" creationId="{00000000-0000-0000-0000-000000000000}"/>
          </ac:spMkLst>
        </pc:spChg>
        <pc:picChg chg="add mod">
          <ac:chgData name="June Taniajura" userId="cdc59ba7c367e7ad" providerId="LiveId" clId="{8D9B475C-762E-490E-B5C1-2D715734C1F0}" dt="2026-06-22T07:07:17.656" v="563"/>
          <ac:picMkLst>
            <pc:docMk/>
            <pc:sldMk cId="0" sldId="257"/>
            <ac:picMk id="12" creationId="{C6C63457-CFFD-A71B-6DF5-1ED6757556FE}"/>
          </ac:picMkLst>
        </pc:picChg>
      </pc:sldChg>
      <pc:sldChg chg="addSp modSp mod">
        <pc:chgData name="June Taniajura" userId="cdc59ba7c367e7ad" providerId="LiveId" clId="{8D9B475C-762E-490E-B5C1-2D715734C1F0}" dt="2026-06-22T07:07:31.820" v="565" actId="1076"/>
        <pc:sldMkLst>
          <pc:docMk/>
          <pc:sldMk cId="0" sldId="259"/>
        </pc:sldMkLst>
        <pc:picChg chg="add mod">
          <ac:chgData name="June Taniajura" userId="cdc59ba7c367e7ad" providerId="LiveId" clId="{8D9B475C-762E-490E-B5C1-2D715734C1F0}" dt="2026-06-22T07:07:31.820" v="565" actId="1076"/>
          <ac:picMkLst>
            <pc:docMk/>
            <pc:sldMk cId="0" sldId="259"/>
            <ac:picMk id="36" creationId="{A639B882-346A-C8F7-71C2-2D1A4699BF28}"/>
          </ac:picMkLst>
        </pc:picChg>
      </pc:sldChg>
      <pc:sldChg chg="addSp modSp mod">
        <pc:chgData name="June Taniajura" userId="cdc59ba7c367e7ad" providerId="LiveId" clId="{8D9B475C-762E-490E-B5C1-2D715734C1F0}" dt="2026-06-22T07:14:41.912" v="620" actId="20577"/>
        <pc:sldMkLst>
          <pc:docMk/>
          <pc:sldMk cId="0" sldId="260"/>
        </pc:sldMkLst>
        <pc:spChg chg="mod">
          <ac:chgData name="June Taniajura" userId="cdc59ba7c367e7ad" providerId="LiveId" clId="{8D9B475C-762E-490E-B5C1-2D715734C1F0}" dt="2026-06-22T07:14:41.912" v="620" actId="20577"/>
          <ac:spMkLst>
            <pc:docMk/>
            <pc:sldMk cId="0" sldId="260"/>
            <ac:spMk id="3" creationId="{00000000-0000-0000-0000-000000000000}"/>
          </ac:spMkLst>
        </pc:spChg>
        <pc:picChg chg="add mod">
          <ac:chgData name="June Taniajura" userId="cdc59ba7c367e7ad" providerId="LiveId" clId="{8D9B475C-762E-490E-B5C1-2D715734C1F0}" dt="2026-06-22T07:07:45.400" v="567" actId="1076"/>
          <ac:picMkLst>
            <pc:docMk/>
            <pc:sldMk cId="0" sldId="260"/>
            <ac:picMk id="4" creationId="{AEE8B1F7-F1C0-4746-9658-41B768B306DC}"/>
          </ac:picMkLst>
        </pc:picChg>
      </pc:sldChg>
      <pc:sldChg chg="addSp modSp mod">
        <pc:chgData name="June Taniajura" userId="cdc59ba7c367e7ad" providerId="LiveId" clId="{8D9B475C-762E-490E-B5C1-2D715734C1F0}" dt="2026-06-22T07:31:31.176" v="746" actId="14100"/>
        <pc:sldMkLst>
          <pc:docMk/>
          <pc:sldMk cId="0" sldId="261"/>
        </pc:sldMkLst>
        <pc:spChg chg="mod">
          <ac:chgData name="June Taniajura" userId="cdc59ba7c367e7ad" providerId="LiveId" clId="{8D9B475C-762E-490E-B5C1-2D715734C1F0}" dt="2026-06-22T07:01:44.881" v="393" actId="205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02:26.288" v="396" actId="20577"/>
          <ac:spMkLst>
            <pc:docMk/>
            <pc:sldMk cId="0" sldId="261"/>
            <ac:spMk id="4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02:10.694" v="395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27:31.812" v="685" actId="20577"/>
          <ac:spMkLst>
            <pc:docMk/>
            <pc:sldMk cId="0" sldId="261"/>
            <ac:spMk id="7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31:10.545" v="739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31:31.176" v="746" actId="14100"/>
          <ac:spMkLst>
            <pc:docMk/>
            <pc:sldMk cId="0" sldId="261"/>
            <ac:spMk id="12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05:58.131" v="562" actId="20577"/>
          <ac:spMkLst>
            <pc:docMk/>
            <pc:sldMk cId="0" sldId="261"/>
            <ac:spMk id="13" creationId="{00000000-0000-0000-0000-000000000000}"/>
          </ac:spMkLst>
        </pc:spChg>
        <pc:picChg chg="add mod">
          <ac:chgData name="June Taniajura" userId="cdc59ba7c367e7ad" providerId="LiveId" clId="{8D9B475C-762E-490E-B5C1-2D715734C1F0}" dt="2026-06-22T07:08:02.028" v="570" actId="1076"/>
          <ac:picMkLst>
            <pc:docMk/>
            <pc:sldMk cId="0" sldId="261"/>
            <ac:picMk id="15" creationId="{020C1E1A-6B20-3C74-0D4C-EFD61E8C649D}"/>
          </ac:picMkLst>
        </pc:picChg>
      </pc:sldChg>
      <pc:sldChg chg="del">
        <pc:chgData name="June Taniajura" userId="cdc59ba7c367e7ad" providerId="LiveId" clId="{8D9B475C-762E-490E-B5C1-2D715734C1F0}" dt="2026-06-22T05:11:07.799" v="97" actId="2696"/>
        <pc:sldMkLst>
          <pc:docMk/>
          <pc:sldMk cId="0" sldId="262"/>
        </pc:sldMkLst>
      </pc:sldChg>
      <pc:sldChg chg="del">
        <pc:chgData name="June Taniajura" userId="cdc59ba7c367e7ad" providerId="LiveId" clId="{8D9B475C-762E-490E-B5C1-2D715734C1F0}" dt="2026-06-22T07:08:36.967" v="573" actId="2696"/>
        <pc:sldMkLst>
          <pc:docMk/>
          <pc:sldMk cId="0" sldId="263"/>
        </pc:sldMkLst>
      </pc:sldChg>
      <pc:sldChg chg="add del">
        <pc:chgData name="June Taniajura" userId="cdc59ba7c367e7ad" providerId="LiveId" clId="{8D9B475C-762E-490E-B5C1-2D715734C1F0}" dt="2026-06-22T07:20:48.298" v="628" actId="2696"/>
        <pc:sldMkLst>
          <pc:docMk/>
          <pc:sldMk cId="684253505" sldId="263"/>
        </pc:sldMkLst>
      </pc:sldChg>
      <pc:sldChg chg="addSp modSp mod">
        <pc:chgData name="June Taniajura" userId="cdc59ba7c367e7ad" providerId="LiveId" clId="{8D9B475C-762E-490E-B5C1-2D715734C1F0}" dt="2026-06-22T07:21:30.769" v="630"/>
        <pc:sldMkLst>
          <pc:docMk/>
          <pc:sldMk cId="0" sldId="264"/>
        </pc:sldMkLst>
        <pc:spChg chg="mod">
          <ac:chgData name="June Taniajura" userId="cdc59ba7c367e7ad" providerId="LiveId" clId="{8D9B475C-762E-490E-B5C1-2D715734C1F0}" dt="2026-06-22T06:44:04.358" v="243" actId="20577"/>
          <ac:spMkLst>
            <pc:docMk/>
            <pc:sldMk cId="0" sldId="264"/>
            <ac:spMk id="3" creationId="{00000000-0000-0000-0000-000000000000}"/>
          </ac:spMkLst>
        </pc:spChg>
        <pc:picChg chg="add mod">
          <ac:chgData name="June Taniajura" userId="cdc59ba7c367e7ad" providerId="LiveId" clId="{8D9B475C-762E-490E-B5C1-2D715734C1F0}" dt="2026-06-22T07:21:30.769" v="630"/>
          <ac:picMkLst>
            <pc:docMk/>
            <pc:sldMk cId="0" sldId="264"/>
            <ac:picMk id="4" creationId="{CF23CE4F-09DA-67B2-0E88-0FF13870C42F}"/>
          </ac:picMkLst>
        </pc:picChg>
      </pc:sldChg>
      <pc:sldChg chg="addSp modSp mod">
        <pc:chgData name="June Taniajura" userId="cdc59ba7c367e7ad" providerId="LiveId" clId="{8D9B475C-762E-490E-B5C1-2D715734C1F0}" dt="2026-06-22T07:21:42.015" v="631"/>
        <pc:sldMkLst>
          <pc:docMk/>
          <pc:sldMk cId="0" sldId="265"/>
        </pc:sldMkLst>
        <pc:spChg chg="mod">
          <ac:chgData name="June Taniajura" userId="cdc59ba7c367e7ad" providerId="LiveId" clId="{8D9B475C-762E-490E-B5C1-2D715734C1F0}" dt="2026-06-22T06:45:34.885" v="260" actId="20577"/>
          <ac:spMkLst>
            <pc:docMk/>
            <pc:sldMk cId="0" sldId="265"/>
            <ac:spMk id="3" creationId="{00000000-0000-0000-0000-000000000000}"/>
          </ac:spMkLst>
        </pc:spChg>
        <pc:picChg chg="add mod">
          <ac:chgData name="June Taniajura" userId="cdc59ba7c367e7ad" providerId="LiveId" clId="{8D9B475C-762E-490E-B5C1-2D715734C1F0}" dt="2026-06-22T07:21:42.015" v="631"/>
          <ac:picMkLst>
            <pc:docMk/>
            <pc:sldMk cId="0" sldId="265"/>
            <ac:picMk id="4" creationId="{83645951-C92A-82CA-7ADF-690E31B581F8}"/>
          </ac:picMkLst>
        </pc:picChg>
      </pc:sldChg>
      <pc:sldChg chg="addSp modSp mod">
        <pc:chgData name="June Taniajura" userId="cdc59ba7c367e7ad" providerId="LiveId" clId="{8D9B475C-762E-490E-B5C1-2D715734C1F0}" dt="2026-06-22T07:34:08.788" v="756" actId="1076"/>
        <pc:sldMkLst>
          <pc:docMk/>
          <pc:sldMk cId="0" sldId="266"/>
        </pc:sldMkLst>
        <pc:spChg chg="mod">
          <ac:chgData name="June Taniajura" userId="cdc59ba7c367e7ad" providerId="LiveId" clId="{8D9B475C-762E-490E-B5C1-2D715734C1F0}" dt="2026-06-22T07:33:27.437" v="751" actId="20577"/>
          <ac:spMkLst>
            <pc:docMk/>
            <pc:sldMk cId="0" sldId="266"/>
            <ac:spMk id="3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34:08.788" v="756" actId="1076"/>
          <ac:spMkLst>
            <pc:docMk/>
            <pc:sldMk cId="0" sldId="266"/>
            <ac:spMk id="4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09:23.480" v="578" actId="20577"/>
          <ac:spMkLst>
            <pc:docMk/>
            <pc:sldMk cId="0" sldId="266"/>
            <ac:spMk id="6" creationId="{00000000-0000-0000-0000-000000000000}"/>
          </ac:spMkLst>
        </pc:spChg>
        <pc:picChg chg="add mod">
          <ac:chgData name="June Taniajura" userId="cdc59ba7c367e7ad" providerId="LiveId" clId="{8D9B475C-762E-490E-B5C1-2D715734C1F0}" dt="2026-06-22T07:21:48.871" v="632"/>
          <ac:picMkLst>
            <pc:docMk/>
            <pc:sldMk cId="0" sldId="266"/>
            <ac:picMk id="8" creationId="{4180F25E-0D6A-742F-6FC3-A80DA26660B7}"/>
          </ac:picMkLst>
        </pc:picChg>
      </pc:sldChg>
      <pc:sldChg chg="addSp modSp mod">
        <pc:chgData name="June Taniajura" userId="cdc59ba7c367e7ad" providerId="LiveId" clId="{8D9B475C-762E-490E-B5C1-2D715734C1F0}" dt="2026-06-22T07:33:35.272" v="755" actId="20577"/>
        <pc:sldMkLst>
          <pc:docMk/>
          <pc:sldMk cId="0" sldId="267"/>
        </pc:sldMkLst>
        <pc:spChg chg="mod">
          <ac:chgData name="June Taniajura" userId="cdc59ba7c367e7ad" providerId="LiveId" clId="{8D9B475C-762E-490E-B5C1-2D715734C1F0}" dt="2026-06-22T07:33:35.272" v="755" actId="20577"/>
          <ac:spMkLst>
            <pc:docMk/>
            <pc:sldMk cId="0" sldId="267"/>
            <ac:spMk id="4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20:00.733" v="626" actId="1076"/>
          <ac:spMkLst>
            <pc:docMk/>
            <pc:sldMk cId="0" sldId="267"/>
            <ac:spMk id="5" creationId="{00000000-0000-0000-0000-000000000000}"/>
          </ac:spMkLst>
        </pc:spChg>
        <pc:picChg chg="add mod">
          <ac:chgData name="June Taniajura" userId="cdc59ba7c367e7ad" providerId="LiveId" clId="{8D9B475C-762E-490E-B5C1-2D715734C1F0}" dt="2026-06-22T07:21:56.275" v="633"/>
          <ac:picMkLst>
            <pc:docMk/>
            <pc:sldMk cId="0" sldId="267"/>
            <ac:picMk id="6" creationId="{AAD6E8F6-A572-439C-F9AE-38AA2CA98AB3}"/>
          </ac:picMkLst>
        </pc:picChg>
      </pc:sldChg>
      <pc:sldChg chg="addSp modSp mod">
        <pc:chgData name="June Taniajura" userId="cdc59ba7c367e7ad" providerId="LiveId" clId="{8D9B475C-762E-490E-B5C1-2D715734C1F0}" dt="2026-06-22T07:35:06.188" v="766" actId="1076"/>
        <pc:sldMkLst>
          <pc:docMk/>
          <pc:sldMk cId="0" sldId="268"/>
        </pc:sldMkLst>
        <pc:spChg chg="mod">
          <ac:chgData name="June Taniajura" userId="cdc59ba7c367e7ad" providerId="LiveId" clId="{8D9B475C-762E-490E-B5C1-2D715734C1F0}" dt="2026-06-22T07:35:06.188" v="766" actId="1076"/>
          <ac:spMkLst>
            <pc:docMk/>
            <pc:sldMk cId="0" sldId="268"/>
            <ac:spMk id="3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10:38.080" v="579" actId="13926"/>
          <ac:spMkLst>
            <pc:docMk/>
            <pc:sldMk cId="0" sldId="268"/>
            <ac:spMk id="5" creationId="{00000000-0000-0000-0000-000000000000}"/>
          </ac:spMkLst>
        </pc:spChg>
        <pc:picChg chg="add mod">
          <ac:chgData name="June Taniajura" userId="cdc59ba7c367e7ad" providerId="LiveId" clId="{8D9B475C-762E-490E-B5C1-2D715734C1F0}" dt="2026-06-22T07:22:01.555" v="634"/>
          <ac:picMkLst>
            <pc:docMk/>
            <pc:sldMk cId="0" sldId="268"/>
            <ac:picMk id="7" creationId="{66A39598-ADB5-EA8A-4EA1-960B48AAC93D}"/>
          </ac:picMkLst>
        </pc:picChg>
      </pc:sldChg>
      <pc:sldChg chg="addSp modSp mod ord">
        <pc:chgData name="June Taniajura" userId="cdc59ba7c367e7ad" providerId="LiveId" clId="{8D9B475C-762E-490E-B5C1-2D715734C1F0}" dt="2026-06-22T07:38:53.637" v="894" actId="1076"/>
        <pc:sldMkLst>
          <pc:docMk/>
          <pc:sldMk cId="0" sldId="269"/>
        </pc:sldMkLst>
        <pc:spChg chg="mod">
          <ac:chgData name="June Taniajura" userId="cdc59ba7c367e7ad" providerId="LiveId" clId="{8D9B475C-762E-490E-B5C1-2D715734C1F0}" dt="2026-06-22T07:10:58.301" v="580" actId="13926"/>
          <ac:spMkLst>
            <pc:docMk/>
            <pc:sldMk cId="0" sldId="269"/>
            <ac:spMk id="7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7:38:31.872" v="892" actId="20577"/>
          <ac:spMkLst>
            <pc:docMk/>
            <pc:sldMk cId="0" sldId="269"/>
            <ac:spMk id="8" creationId="{00000000-0000-0000-0000-000000000000}"/>
          </ac:spMkLst>
        </pc:spChg>
        <pc:picChg chg="add mod">
          <ac:chgData name="June Taniajura" userId="cdc59ba7c367e7ad" providerId="LiveId" clId="{8D9B475C-762E-490E-B5C1-2D715734C1F0}" dt="2026-06-22T07:38:53.637" v="894" actId="1076"/>
          <ac:picMkLst>
            <pc:docMk/>
            <pc:sldMk cId="0" sldId="269"/>
            <ac:picMk id="9" creationId="{8901698A-E005-EA62-E864-66C5C992634A}"/>
          </ac:picMkLst>
        </pc:picChg>
      </pc:sldChg>
      <pc:sldChg chg="addSp modSp mod">
        <pc:chgData name="June Taniajura" userId="cdc59ba7c367e7ad" providerId="LiveId" clId="{8D9B475C-762E-490E-B5C1-2D715734C1F0}" dt="2026-06-22T07:22:09.547" v="635"/>
        <pc:sldMkLst>
          <pc:docMk/>
          <pc:sldMk cId="0" sldId="270"/>
        </pc:sldMkLst>
        <pc:spChg chg="mod">
          <ac:chgData name="June Taniajura" userId="cdc59ba7c367e7ad" providerId="LiveId" clId="{8D9B475C-762E-490E-B5C1-2D715734C1F0}" dt="2026-06-22T06:54:01.415" v="302" actId="13926"/>
          <ac:spMkLst>
            <pc:docMk/>
            <pc:sldMk cId="0" sldId="270"/>
            <ac:spMk id="6" creationId="{00000000-0000-0000-0000-000000000000}"/>
          </ac:spMkLst>
        </pc:spChg>
        <pc:picChg chg="add mod">
          <ac:chgData name="June Taniajura" userId="cdc59ba7c367e7ad" providerId="LiveId" clId="{8D9B475C-762E-490E-B5C1-2D715734C1F0}" dt="2026-06-22T07:22:09.547" v="635"/>
          <ac:picMkLst>
            <pc:docMk/>
            <pc:sldMk cId="0" sldId="270"/>
            <ac:picMk id="7" creationId="{34C2DC05-AE78-4639-3836-6F153FC3AAD0}"/>
          </ac:picMkLst>
        </pc:picChg>
      </pc:sldChg>
      <pc:sldChg chg="addSp modSp mod">
        <pc:chgData name="June Taniajura" userId="cdc59ba7c367e7ad" providerId="LiveId" clId="{8D9B475C-762E-490E-B5C1-2D715734C1F0}" dt="2026-06-22T07:22:17.230" v="636"/>
        <pc:sldMkLst>
          <pc:docMk/>
          <pc:sldMk cId="0" sldId="271"/>
        </pc:sldMkLst>
        <pc:spChg chg="mod">
          <ac:chgData name="June Taniajura" userId="cdc59ba7c367e7ad" providerId="LiveId" clId="{8D9B475C-762E-490E-B5C1-2D715734C1F0}" dt="2026-06-22T06:53:34.723" v="301" actId="13926"/>
          <ac:spMkLst>
            <pc:docMk/>
            <pc:sldMk cId="0" sldId="271"/>
            <ac:spMk id="6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6:51:15.165" v="282" actId="1076"/>
          <ac:spMkLst>
            <pc:docMk/>
            <pc:sldMk cId="0" sldId="271"/>
            <ac:spMk id="7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6:52:19.155" v="294" actId="1076"/>
          <ac:spMkLst>
            <pc:docMk/>
            <pc:sldMk cId="0" sldId="271"/>
            <ac:spMk id="8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6:51:39.418" v="290" actId="20577"/>
          <ac:spMkLst>
            <pc:docMk/>
            <pc:sldMk cId="0" sldId="271"/>
            <ac:spMk id="9" creationId="{00000000-0000-0000-0000-000000000000}"/>
          </ac:spMkLst>
        </pc:spChg>
        <pc:spChg chg="mod">
          <ac:chgData name="June Taniajura" userId="cdc59ba7c367e7ad" providerId="LiveId" clId="{8D9B475C-762E-490E-B5C1-2D715734C1F0}" dt="2026-06-22T06:52:46.219" v="296" actId="14100"/>
          <ac:spMkLst>
            <pc:docMk/>
            <pc:sldMk cId="0" sldId="271"/>
            <ac:spMk id="10" creationId="{00000000-0000-0000-0000-000000000000}"/>
          </ac:spMkLst>
        </pc:spChg>
        <pc:picChg chg="add mod">
          <ac:chgData name="June Taniajura" userId="cdc59ba7c367e7ad" providerId="LiveId" clId="{8D9B475C-762E-490E-B5C1-2D715734C1F0}" dt="2026-06-22T07:22:17.230" v="636"/>
          <ac:picMkLst>
            <pc:docMk/>
            <pc:sldMk cId="0" sldId="271"/>
            <ac:picMk id="11" creationId="{E6CCCD78-8C22-005C-0460-AF89F22EBA76}"/>
          </ac:picMkLst>
        </pc:picChg>
      </pc:sldChg>
      <pc:sldChg chg="addSp delSp modSp add mod">
        <pc:chgData name="June Taniajura" userId="cdc59ba7c367e7ad" providerId="LiveId" clId="{8D9B475C-762E-490E-B5C1-2D715734C1F0}" dt="2026-06-22T07:08:19.386" v="572" actId="1076"/>
        <pc:sldMkLst>
          <pc:docMk/>
          <pc:sldMk cId="38095111" sldId="272"/>
        </pc:sldMkLst>
        <pc:spChg chg="mod">
          <ac:chgData name="June Taniajura" userId="cdc59ba7c367e7ad" providerId="LiveId" clId="{8D9B475C-762E-490E-B5C1-2D715734C1F0}" dt="2026-06-22T05:08:24.738" v="73" actId="1076"/>
          <ac:spMkLst>
            <pc:docMk/>
            <pc:sldMk cId="38095111" sldId="272"/>
            <ac:spMk id="2" creationId="{A0923C01-B455-5876-109D-652AC0F1D713}"/>
          </ac:spMkLst>
        </pc:spChg>
        <pc:spChg chg="del">
          <ac:chgData name="June Taniajura" userId="cdc59ba7c367e7ad" providerId="LiveId" clId="{8D9B475C-762E-490E-B5C1-2D715734C1F0}" dt="2026-06-22T05:00:16.151" v="1" actId="21"/>
          <ac:spMkLst>
            <pc:docMk/>
            <pc:sldMk cId="38095111" sldId="272"/>
            <ac:spMk id="3" creationId="{90D28A00-C407-0B5D-1D21-8824207733F3}"/>
          </ac:spMkLst>
        </pc:spChg>
        <pc:spChg chg="add mod">
          <ac:chgData name="June Taniajura" userId="cdc59ba7c367e7ad" providerId="LiveId" clId="{8D9B475C-762E-490E-B5C1-2D715734C1F0}" dt="2026-06-22T06:58:18.129" v="318" actId="20577"/>
          <ac:spMkLst>
            <pc:docMk/>
            <pc:sldMk cId="38095111" sldId="272"/>
            <ac:spMk id="5" creationId="{663162E8-AB37-AA84-6F48-D425ECF9249B}"/>
          </ac:spMkLst>
        </pc:spChg>
        <pc:picChg chg="add mod">
          <ac:chgData name="June Taniajura" userId="cdc59ba7c367e7ad" providerId="LiveId" clId="{8D9B475C-762E-490E-B5C1-2D715734C1F0}" dt="2026-06-22T07:08:19.386" v="572" actId="1076"/>
          <ac:picMkLst>
            <pc:docMk/>
            <pc:sldMk cId="38095111" sldId="272"/>
            <ac:picMk id="3" creationId="{8901698A-E005-EA62-E864-66C5C992634A}"/>
          </ac:picMkLst>
        </pc:picChg>
      </pc:sldChg>
      <pc:sldChg chg="addSp delSp modSp add mod">
        <pc:chgData name="June Taniajura" userId="cdc59ba7c367e7ad" providerId="LiveId" clId="{8D9B475C-762E-490E-B5C1-2D715734C1F0}" dt="2026-06-22T07:21:24.218" v="629"/>
        <pc:sldMkLst>
          <pc:docMk/>
          <pc:sldMk cId="3450932527" sldId="273"/>
        </pc:sldMkLst>
        <pc:spChg chg="del">
          <ac:chgData name="June Taniajura" userId="cdc59ba7c367e7ad" providerId="LiveId" clId="{8D9B475C-762E-490E-B5C1-2D715734C1F0}" dt="2026-06-22T05:11:40.421" v="99" actId="21"/>
          <ac:spMkLst>
            <pc:docMk/>
            <pc:sldMk cId="3450932527" sldId="273"/>
            <ac:spMk id="3" creationId="{FD3293AD-256E-428D-9D0F-1DEB184DFBED}"/>
          </ac:spMkLst>
        </pc:spChg>
        <pc:spChg chg="add mod">
          <ac:chgData name="June Taniajura" userId="cdc59ba7c367e7ad" providerId="LiveId" clId="{8D9B475C-762E-490E-B5C1-2D715734C1F0}" dt="2026-06-22T06:41:46.114" v="167" actId="13926"/>
          <ac:spMkLst>
            <pc:docMk/>
            <pc:sldMk cId="3450932527" sldId="273"/>
            <ac:spMk id="4" creationId="{851DF522-AFBC-9B4E-AAF0-55AAA5ADB1A7}"/>
          </ac:spMkLst>
        </pc:spChg>
        <pc:picChg chg="add mod">
          <ac:chgData name="June Taniajura" userId="cdc59ba7c367e7ad" providerId="LiveId" clId="{8D9B475C-762E-490E-B5C1-2D715734C1F0}" dt="2026-06-22T07:21:24.218" v="629"/>
          <ac:picMkLst>
            <pc:docMk/>
            <pc:sldMk cId="3450932527" sldId="273"/>
            <ac:picMk id="5" creationId="{AA9C4E67-6296-1F9A-5563-EDF0DC5E7B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 u="heavy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rgbClr val="F8D3A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 u="heavy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F8D3A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 u="heavy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 u="heavy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82003" y="1803069"/>
            <a:ext cx="4883150" cy="4776470"/>
          </a:xfrm>
          <a:custGeom>
            <a:avLst/>
            <a:gdLst/>
            <a:ahLst/>
            <a:cxnLst/>
            <a:rect l="l" t="t" r="r" b="b"/>
            <a:pathLst>
              <a:path w="4883150" h="4776470">
                <a:moveTo>
                  <a:pt x="1355890" y="1368933"/>
                </a:moveTo>
                <a:lnTo>
                  <a:pt x="1238999" y="1310551"/>
                </a:lnTo>
                <a:lnTo>
                  <a:pt x="1238821" y="1310551"/>
                </a:lnTo>
                <a:lnTo>
                  <a:pt x="1230350" y="1283220"/>
                </a:lnTo>
                <a:lnTo>
                  <a:pt x="1220190" y="1256766"/>
                </a:lnTo>
                <a:lnTo>
                  <a:pt x="1208455" y="1231265"/>
                </a:lnTo>
                <a:lnTo>
                  <a:pt x="1195298" y="1206842"/>
                </a:lnTo>
                <a:lnTo>
                  <a:pt x="1237119" y="1081519"/>
                </a:lnTo>
                <a:lnTo>
                  <a:pt x="1141768" y="986269"/>
                </a:lnTo>
                <a:lnTo>
                  <a:pt x="1016317" y="1028052"/>
                </a:lnTo>
                <a:lnTo>
                  <a:pt x="990904" y="1014907"/>
                </a:lnTo>
                <a:lnTo>
                  <a:pt x="987869" y="1013548"/>
                </a:lnTo>
                <a:lnTo>
                  <a:pt x="987869" y="1435773"/>
                </a:lnTo>
                <a:lnTo>
                  <a:pt x="982548" y="1481607"/>
                </a:lnTo>
                <a:lnTo>
                  <a:pt x="967397" y="1523758"/>
                </a:lnTo>
                <a:lnTo>
                  <a:pt x="944638" y="1559433"/>
                </a:lnTo>
                <a:lnTo>
                  <a:pt x="912495" y="1592110"/>
                </a:lnTo>
                <a:lnTo>
                  <a:pt x="875220" y="1615846"/>
                </a:lnTo>
                <a:lnTo>
                  <a:pt x="833018" y="1630984"/>
                </a:lnTo>
                <a:lnTo>
                  <a:pt x="787146" y="1636306"/>
                </a:lnTo>
                <a:lnTo>
                  <a:pt x="741260" y="1630984"/>
                </a:lnTo>
                <a:lnTo>
                  <a:pt x="699058" y="1615846"/>
                </a:lnTo>
                <a:lnTo>
                  <a:pt x="661784" y="1592110"/>
                </a:lnTo>
                <a:lnTo>
                  <a:pt x="630745" y="1561109"/>
                </a:lnTo>
                <a:lnTo>
                  <a:pt x="606882" y="1523758"/>
                </a:lnTo>
                <a:lnTo>
                  <a:pt x="591731" y="1481607"/>
                </a:lnTo>
                <a:lnTo>
                  <a:pt x="586409" y="1435773"/>
                </a:lnTo>
                <a:lnTo>
                  <a:pt x="591731" y="1389938"/>
                </a:lnTo>
                <a:lnTo>
                  <a:pt x="606882" y="1347787"/>
                </a:lnTo>
                <a:lnTo>
                  <a:pt x="630643" y="1310551"/>
                </a:lnTo>
                <a:lnTo>
                  <a:pt x="661784" y="1279448"/>
                </a:lnTo>
                <a:lnTo>
                  <a:pt x="699058" y="1255712"/>
                </a:lnTo>
                <a:lnTo>
                  <a:pt x="741260" y="1240574"/>
                </a:lnTo>
                <a:lnTo>
                  <a:pt x="787146" y="1235252"/>
                </a:lnTo>
                <a:lnTo>
                  <a:pt x="833018" y="1240574"/>
                </a:lnTo>
                <a:lnTo>
                  <a:pt x="875220" y="1255712"/>
                </a:lnTo>
                <a:lnTo>
                  <a:pt x="912495" y="1279448"/>
                </a:lnTo>
                <a:lnTo>
                  <a:pt x="943635" y="1310551"/>
                </a:lnTo>
                <a:lnTo>
                  <a:pt x="967397" y="1347787"/>
                </a:lnTo>
                <a:lnTo>
                  <a:pt x="982548" y="1389938"/>
                </a:lnTo>
                <a:lnTo>
                  <a:pt x="987869" y="1435773"/>
                </a:lnTo>
                <a:lnTo>
                  <a:pt x="987869" y="1013548"/>
                </a:lnTo>
                <a:lnTo>
                  <a:pt x="964869" y="1003185"/>
                </a:lnTo>
                <a:lnTo>
                  <a:pt x="938212" y="993038"/>
                </a:lnTo>
                <a:lnTo>
                  <a:pt x="910932" y="984605"/>
                </a:lnTo>
                <a:lnTo>
                  <a:pt x="852373" y="867625"/>
                </a:lnTo>
                <a:lnTo>
                  <a:pt x="718553" y="867625"/>
                </a:lnTo>
                <a:lnTo>
                  <a:pt x="660006" y="984605"/>
                </a:lnTo>
                <a:lnTo>
                  <a:pt x="632752" y="993038"/>
                </a:lnTo>
                <a:lnTo>
                  <a:pt x="606272" y="1003185"/>
                </a:lnTo>
                <a:lnTo>
                  <a:pt x="580732" y="1014907"/>
                </a:lnTo>
                <a:lnTo>
                  <a:pt x="556298" y="1028052"/>
                </a:lnTo>
                <a:lnTo>
                  <a:pt x="430834" y="986269"/>
                </a:lnTo>
                <a:lnTo>
                  <a:pt x="389013" y="1028052"/>
                </a:lnTo>
                <a:lnTo>
                  <a:pt x="335483" y="1081519"/>
                </a:lnTo>
                <a:lnTo>
                  <a:pt x="377304" y="1206842"/>
                </a:lnTo>
                <a:lnTo>
                  <a:pt x="352425" y="1258227"/>
                </a:lnTo>
                <a:lnTo>
                  <a:pt x="333806" y="1312125"/>
                </a:lnTo>
                <a:lnTo>
                  <a:pt x="216712" y="1370609"/>
                </a:lnTo>
                <a:lnTo>
                  <a:pt x="216712" y="1504289"/>
                </a:lnTo>
                <a:lnTo>
                  <a:pt x="335483" y="1561109"/>
                </a:lnTo>
                <a:lnTo>
                  <a:pt x="343928" y="1588338"/>
                </a:lnTo>
                <a:lnTo>
                  <a:pt x="354088" y="1614792"/>
                </a:lnTo>
                <a:lnTo>
                  <a:pt x="363994" y="1636306"/>
                </a:lnTo>
                <a:lnTo>
                  <a:pt x="365836" y="1640293"/>
                </a:lnTo>
                <a:lnTo>
                  <a:pt x="378980" y="1664716"/>
                </a:lnTo>
                <a:lnTo>
                  <a:pt x="337159" y="1790039"/>
                </a:lnTo>
                <a:lnTo>
                  <a:pt x="390690" y="1843506"/>
                </a:lnTo>
                <a:lnTo>
                  <a:pt x="432511" y="1885289"/>
                </a:lnTo>
                <a:lnTo>
                  <a:pt x="557961" y="1843506"/>
                </a:lnTo>
                <a:lnTo>
                  <a:pt x="583374" y="1856638"/>
                </a:lnTo>
                <a:lnTo>
                  <a:pt x="609409" y="1868373"/>
                </a:lnTo>
                <a:lnTo>
                  <a:pt x="636066" y="1878520"/>
                </a:lnTo>
                <a:lnTo>
                  <a:pt x="663359" y="1886953"/>
                </a:lnTo>
                <a:lnTo>
                  <a:pt x="720229" y="2003933"/>
                </a:lnTo>
                <a:lnTo>
                  <a:pt x="854049" y="2003933"/>
                </a:lnTo>
                <a:lnTo>
                  <a:pt x="912596" y="1886953"/>
                </a:lnTo>
                <a:lnTo>
                  <a:pt x="939863" y="1878520"/>
                </a:lnTo>
                <a:lnTo>
                  <a:pt x="966343" y="1868373"/>
                </a:lnTo>
                <a:lnTo>
                  <a:pt x="991870" y="1856638"/>
                </a:lnTo>
                <a:lnTo>
                  <a:pt x="1016317" y="1843506"/>
                </a:lnTo>
                <a:lnTo>
                  <a:pt x="1141768" y="1885289"/>
                </a:lnTo>
                <a:lnTo>
                  <a:pt x="1237119" y="1790039"/>
                </a:lnTo>
                <a:lnTo>
                  <a:pt x="1195298" y="1664716"/>
                </a:lnTo>
                <a:lnTo>
                  <a:pt x="1208455" y="1639328"/>
                </a:lnTo>
                <a:lnTo>
                  <a:pt x="1220190" y="1613331"/>
                </a:lnTo>
                <a:lnTo>
                  <a:pt x="1230350" y="1586699"/>
                </a:lnTo>
                <a:lnTo>
                  <a:pt x="1238796" y="1559433"/>
                </a:lnTo>
                <a:lnTo>
                  <a:pt x="1355890" y="1502625"/>
                </a:lnTo>
                <a:lnTo>
                  <a:pt x="1355890" y="1368933"/>
                </a:lnTo>
                <a:close/>
              </a:path>
              <a:path w="4883150" h="4776470">
                <a:moveTo>
                  <a:pt x="2937840" y="3140430"/>
                </a:moveTo>
                <a:lnTo>
                  <a:pt x="2635859" y="2989745"/>
                </a:lnTo>
                <a:lnTo>
                  <a:pt x="2621851" y="2942755"/>
                </a:lnTo>
                <a:lnTo>
                  <a:pt x="2605811" y="2896616"/>
                </a:lnTo>
                <a:lnTo>
                  <a:pt x="2587866" y="2851429"/>
                </a:lnTo>
                <a:lnTo>
                  <a:pt x="2568105" y="2807322"/>
                </a:lnTo>
                <a:lnTo>
                  <a:pt x="2546680" y="2764409"/>
                </a:lnTo>
                <a:lnTo>
                  <a:pt x="2523693" y="2722803"/>
                </a:lnTo>
                <a:lnTo>
                  <a:pt x="2631541" y="2399906"/>
                </a:lnTo>
                <a:lnTo>
                  <a:pt x="2385644" y="2154504"/>
                </a:lnTo>
                <a:lnTo>
                  <a:pt x="2062099" y="2262136"/>
                </a:lnTo>
                <a:lnTo>
                  <a:pt x="2018588" y="2239200"/>
                </a:lnTo>
                <a:lnTo>
                  <a:pt x="1988756" y="2224773"/>
                </a:lnTo>
                <a:lnTo>
                  <a:pt x="1988756" y="3312642"/>
                </a:lnTo>
                <a:lnTo>
                  <a:pt x="1986622" y="3359493"/>
                </a:lnTo>
                <a:lnTo>
                  <a:pt x="1980374" y="3405200"/>
                </a:lnTo>
                <a:lnTo>
                  <a:pt x="1970176" y="3449574"/>
                </a:lnTo>
                <a:lnTo>
                  <a:pt x="1956231" y="3492436"/>
                </a:lnTo>
                <a:lnTo>
                  <a:pt x="1938718" y="3533597"/>
                </a:lnTo>
                <a:lnTo>
                  <a:pt x="1917814" y="3572878"/>
                </a:lnTo>
                <a:lnTo>
                  <a:pt x="1893722" y="3610076"/>
                </a:lnTo>
                <a:lnTo>
                  <a:pt x="1866607" y="3645014"/>
                </a:lnTo>
                <a:lnTo>
                  <a:pt x="1836686" y="3677513"/>
                </a:lnTo>
                <a:lnTo>
                  <a:pt x="1804123" y="3707384"/>
                </a:lnTo>
                <a:lnTo>
                  <a:pt x="1769110" y="3734435"/>
                </a:lnTo>
                <a:lnTo>
                  <a:pt x="1731835" y="3758476"/>
                </a:lnTo>
                <a:lnTo>
                  <a:pt x="1692478" y="3779342"/>
                </a:lnTo>
                <a:lnTo>
                  <a:pt x="1651228" y="3796817"/>
                </a:lnTo>
                <a:lnTo>
                  <a:pt x="1608289" y="3810749"/>
                </a:lnTo>
                <a:lnTo>
                  <a:pt x="1563814" y="3820922"/>
                </a:lnTo>
                <a:lnTo>
                  <a:pt x="1518018" y="3827157"/>
                </a:lnTo>
                <a:lnTo>
                  <a:pt x="1471079" y="3829278"/>
                </a:lnTo>
                <a:lnTo>
                  <a:pt x="1424127" y="3827157"/>
                </a:lnTo>
                <a:lnTo>
                  <a:pt x="1378331" y="3820922"/>
                </a:lnTo>
                <a:lnTo>
                  <a:pt x="1333868" y="3810749"/>
                </a:lnTo>
                <a:lnTo>
                  <a:pt x="1290916" y="3796817"/>
                </a:lnTo>
                <a:lnTo>
                  <a:pt x="1249667" y="3779342"/>
                </a:lnTo>
                <a:lnTo>
                  <a:pt x="1210322" y="3758476"/>
                </a:lnTo>
                <a:lnTo>
                  <a:pt x="1173035" y="3734435"/>
                </a:lnTo>
                <a:lnTo>
                  <a:pt x="1138021" y="3707384"/>
                </a:lnTo>
                <a:lnTo>
                  <a:pt x="1105458" y="3677513"/>
                </a:lnTo>
                <a:lnTo>
                  <a:pt x="1075537" y="3645014"/>
                </a:lnTo>
                <a:lnTo>
                  <a:pt x="1048435" y="3610076"/>
                </a:lnTo>
                <a:lnTo>
                  <a:pt x="1024331" y="3572878"/>
                </a:lnTo>
                <a:lnTo>
                  <a:pt x="1003439" y="3533597"/>
                </a:lnTo>
                <a:lnTo>
                  <a:pt x="985913" y="3492436"/>
                </a:lnTo>
                <a:lnTo>
                  <a:pt x="971969" y="3449574"/>
                </a:lnTo>
                <a:lnTo>
                  <a:pt x="961771" y="3405200"/>
                </a:lnTo>
                <a:lnTo>
                  <a:pt x="955522" y="3359493"/>
                </a:lnTo>
                <a:lnTo>
                  <a:pt x="953389" y="3312642"/>
                </a:lnTo>
                <a:lnTo>
                  <a:pt x="955522" y="3265792"/>
                </a:lnTo>
                <a:lnTo>
                  <a:pt x="961771" y="3220085"/>
                </a:lnTo>
                <a:lnTo>
                  <a:pt x="971969" y="3175711"/>
                </a:lnTo>
                <a:lnTo>
                  <a:pt x="985913" y="3132848"/>
                </a:lnTo>
                <a:lnTo>
                  <a:pt x="1003439" y="3091675"/>
                </a:lnTo>
                <a:lnTo>
                  <a:pt x="1024331" y="3052407"/>
                </a:lnTo>
                <a:lnTo>
                  <a:pt x="1048435" y="3015208"/>
                </a:lnTo>
                <a:lnTo>
                  <a:pt x="1075537" y="2980258"/>
                </a:lnTo>
                <a:lnTo>
                  <a:pt x="1105458" y="2947759"/>
                </a:lnTo>
                <a:lnTo>
                  <a:pt x="1138021" y="2917888"/>
                </a:lnTo>
                <a:lnTo>
                  <a:pt x="1173035" y="2890850"/>
                </a:lnTo>
                <a:lnTo>
                  <a:pt x="1210322" y="2866796"/>
                </a:lnTo>
                <a:lnTo>
                  <a:pt x="1249667" y="2845943"/>
                </a:lnTo>
                <a:lnTo>
                  <a:pt x="1290916" y="2828455"/>
                </a:lnTo>
                <a:lnTo>
                  <a:pt x="1333868" y="2814536"/>
                </a:lnTo>
                <a:lnTo>
                  <a:pt x="1378331" y="2804363"/>
                </a:lnTo>
                <a:lnTo>
                  <a:pt x="1424127" y="2798114"/>
                </a:lnTo>
                <a:lnTo>
                  <a:pt x="1471079" y="2795994"/>
                </a:lnTo>
                <a:lnTo>
                  <a:pt x="1518018" y="2798114"/>
                </a:lnTo>
                <a:lnTo>
                  <a:pt x="1563814" y="2804363"/>
                </a:lnTo>
                <a:lnTo>
                  <a:pt x="1608289" y="2814536"/>
                </a:lnTo>
                <a:lnTo>
                  <a:pt x="1651228" y="2828455"/>
                </a:lnTo>
                <a:lnTo>
                  <a:pt x="1692478" y="2845943"/>
                </a:lnTo>
                <a:lnTo>
                  <a:pt x="1731835" y="2866796"/>
                </a:lnTo>
                <a:lnTo>
                  <a:pt x="1769110" y="2890850"/>
                </a:lnTo>
                <a:lnTo>
                  <a:pt x="1804123" y="2917888"/>
                </a:lnTo>
                <a:lnTo>
                  <a:pt x="1836686" y="2947759"/>
                </a:lnTo>
                <a:lnTo>
                  <a:pt x="1866607" y="2980258"/>
                </a:lnTo>
                <a:lnTo>
                  <a:pt x="1893722" y="3015208"/>
                </a:lnTo>
                <a:lnTo>
                  <a:pt x="1917814" y="3052407"/>
                </a:lnTo>
                <a:lnTo>
                  <a:pt x="1938718" y="3091675"/>
                </a:lnTo>
                <a:lnTo>
                  <a:pt x="1956231" y="3132848"/>
                </a:lnTo>
                <a:lnTo>
                  <a:pt x="1970176" y="3175711"/>
                </a:lnTo>
                <a:lnTo>
                  <a:pt x="1980374" y="3220085"/>
                </a:lnTo>
                <a:lnTo>
                  <a:pt x="1986622" y="3265792"/>
                </a:lnTo>
                <a:lnTo>
                  <a:pt x="1988756" y="3312642"/>
                </a:lnTo>
                <a:lnTo>
                  <a:pt x="1988756" y="2224773"/>
                </a:lnTo>
                <a:lnTo>
                  <a:pt x="1929434" y="2198090"/>
                </a:lnTo>
                <a:lnTo>
                  <a:pt x="1883778" y="2180171"/>
                </a:lnTo>
                <a:lnTo>
                  <a:pt x="1837410" y="2164169"/>
                </a:lnTo>
                <a:lnTo>
                  <a:pt x="1790306" y="2150199"/>
                </a:lnTo>
                <a:lnTo>
                  <a:pt x="1639316" y="1848827"/>
                </a:lnTo>
                <a:lnTo>
                  <a:pt x="1294206" y="1848827"/>
                </a:lnTo>
                <a:lnTo>
                  <a:pt x="1143215" y="2150199"/>
                </a:lnTo>
                <a:lnTo>
                  <a:pt x="1096137" y="2164169"/>
                </a:lnTo>
                <a:lnTo>
                  <a:pt x="1049896" y="2180171"/>
                </a:lnTo>
                <a:lnTo>
                  <a:pt x="1004620" y="2198090"/>
                </a:lnTo>
                <a:lnTo>
                  <a:pt x="960424" y="2217813"/>
                </a:lnTo>
                <a:lnTo>
                  <a:pt x="917422" y="2239200"/>
                </a:lnTo>
                <a:lnTo>
                  <a:pt x="875741" y="2262136"/>
                </a:lnTo>
                <a:lnTo>
                  <a:pt x="552196" y="2154504"/>
                </a:lnTo>
                <a:lnTo>
                  <a:pt x="444347" y="2262136"/>
                </a:lnTo>
                <a:lnTo>
                  <a:pt x="306298" y="2399906"/>
                </a:lnTo>
                <a:lnTo>
                  <a:pt x="414147" y="2722803"/>
                </a:lnTo>
                <a:lnTo>
                  <a:pt x="391160" y="2766225"/>
                </a:lnTo>
                <a:lnTo>
                  <a:pt x="369722" y="2810345"/>
                </a:lnTo>
                <a:lnTo>
                  <a:pt x="349973" y="2855201"/>
                </a:lnTo>
                <a:lnTo>
                  <a:pt x="332016" y="2900756"/>
                </a:lnTo>
                <a:lnTo>
                  <a:pt x="315976" y="2947047"/>
                </a:lnTo>
                <a:lnTo>
                  <a:pt x="301980" y="2994050"/>
                </a:lnTo>
                <a:lnTo>
                  <a:pt x="0" y="3144736"/>
                </a:lnTo>
                <a:lnTo>
                  <a:pt x="0" y="3489160"/>
                </a:lnTo>
                <a:lnTo>
                  <a:pt x="306298" y="3635540"/>
                </a:lnTo>
                <a:lnTo>
                  <a:pt x="320294" y="3682517"/>
                </a:lnTo>
                <a:lnTo>
                  <a:pt x="336334" y="3728656"/>
                </a:lnTo>
                <a:lnTo>
                  <a:pt x="354291" y="3773843"/>
                </a:lnTo>
                <a:lnTo>
                  <a:pt x="374040" y="3817963"/>
                </a:lnTo>
                <a:lnTo>
                  <a:pt x="379691" y="3829278"/>
                </a:lnTo>
                <a:lnTo>
                  <a:pt x="395465" y="3860876"/>
                </a:lnTo>
                <a:lnTo>
                  <a:pt x="418452" y="3902468"/>
                </a:lnTo>
                <a:lnTo>
                  <a:pt x="310603" y="4225366"/>
                </a:lnTo>
                <a:lnTo>
                  <a:pt x="448652" y="4363136"/>
                </a:lnTo>
                <a:lnTo>
                  <a:pt x="556501" y="4470781"/>
                </a:lnTo>
                <a:lnTo>
                  <a:pt x="880059" y="4363136"/>
                </a:lnTo>
                <a:lnTo>
                  <a:pt x="923556" y="4386084"/>
                </a:lnTo>
                <a:lnTo>
                  <a:pt x="967778" y="4407471"/>
                </a:lnTo>
                <a:lnTo>
                  <a:pt x="1012710" y="4427182"/>
                </a:lnTo>
                <a:lnTo>
                  <a:pt x="1058367" y="4445101"/>
                </a:lnTo>
                <a:lnTo>
                  <a:pt x="1104747" y="4461103"/>
                </a:lnTo>
                <a:lnTo>
                  <a:pt x="1151839" y="4475086"/>
                </a:lnTo>
                <a:lnTo>
                  <a:pt x="1298511" y="4776457"/>
                </a:lnTo>
                <a:lnTo>
                  <a:pt x="1643634" y="4776457"/>
                </a:lnTo>
                <a:lnTo>
                  <a:pt x="1794624" y="4475086"/>
                </a:lnTo>
                <a:lnTo>
                  <a:pt x="1841703" y="4461103"/>
                </a:lnTo>
                <a:lnTo>
                  <a:pt x="1887931" y="4445101"/>
                </a:lnTo>
                <a:lnTo>
                  <a:pt x="1933206" y="4427182"/>
                </a:lnTo>
                <a:lnTo>
                  <a:pt x="1977415" y="4407471"/>
                </a:lnTo>
                <a:lnTo>
                  <a:pt x="2020404" y="4386084"/>
                </a:lnTo>
                <a:lnTo>
                  <a:pt x="2062099" y="4363136"/>
                </a:lnTo>
                <a:lnTo>
                  <a:pt x="2385644" y="4470781"/>
                </a:lnTo>
                <a:lnTo>
                  <a:pt x="2631541" y="4225366"/>
                </a:lnTo>
                <a:lnTo>
                  <a:pt x="2523693" y="3902468"/>
                </a:lnTo>
                <a:lnTo>
                  <a:pt x="2546680" y="3859060"/>
                </a:lnTo>
                <a:lnTo>
                  <a:pt x="2568105" y="3814927"/>
                </a:lnTo>
                <a:lnTo>
                  <a:pt x="2587866" y="3770084"/>
                </a:lnTo>
                <a:lnTo>
                  <a:pt x="2605811" y="3724516"/>
                </a:lnTo>
                <a:lnTo>
                  <a:pt x="2621851" y="3678237"/>
                </a:lnTo>
                <a:lnTo>
                  <a:pt x="2635859" y="3631234"/>
                </a:lnTo>
                <a:lnTo>
                  <a:pt x="2937840" y="3484854"/>
                </a:lnTo>
                <a:lnTo>
                  <a:pt x="2937840" y="3140430"/>
                </a:lnTo>
                <a:close/>
              </a:path>
              <a:path w="4883150" h="4776470">
                <a:moveTo>
                  <a:pt x="3368992" y="890651"/>
                </a:moveTo>
                <a:lnTo>
                  <a:pt x="3160699" y="786739"/>
                </a:lnTo>
                <a:lnTo>
                  <a:pt x="3145688" y="738365"/>
                </a:lnTo>
                <a:lnTo>
                  <a:pt x="3127603" y="691375"/>
                </a:lnTo>
                <a:lnTo>
                  <a:pt x="3106724" y="646049"/>
                </a:lnTo>
                <a:lnTo>
                  <a:pt x="3083344" y="602678"/>
                </a:lnTo>
                <a:lnTo>
                  <a:pt x="3157728" y="380009"/>
                </a:lnTo>
                <a:lnTo>
                  <a:pt x="2988119" y="210794"/>
                </a:lnTo>
                <a:lnTo>
                  <a:pt x="2764955" y="285013"/>
                </a:lnTo>
                <a:lnTo>
                  <a:pt x="2719755" y="261683"/>
                </a:lnTo>
                <a:lnTo>
                  <a:pt x="2714358" y="259257"/>
                </a:lnTo>
                <a:lnTo>
                  <a:pt x="2714358" y="1009408"/>
                </a:lnTo>
                <a:lnTo>
                  <a:pt x="2711094" y="1057579"/>
                </a:lnTo>
                <a:lnTo>
                  <a:pt x="2701556" y="1103833"/>
                </a:lnTo>
                <a:lnTo>
                  <a:pt x="2686189" y="1147737"/>
                </a:lnTo>
                <a:lnTo>
                  <a:pt x="2665425" y="1188859"/>
                </a:lnTo>
                <a:lnTo>
                  <a:pt x="2639720" y="1226756"/>
                </a:lnTo>
                <a:lnTo>
                  <a:pt x="2609469" y="1261021"/>
                </a:lnTo>
                <a:lnTo>
                  <a:pt x="2575141" y="1291183"/>
                </a:lnTo>
                <a:lnTo>
                  <a:pt x="2537155" y="1316850"/>
                </a:lnTo>
                <a:lnTo>
                  <a:pt x="2495931" y="1337551"/>
                </a:lnTo>
                <a:lnTo>
                  <a:pt x="2451925" y="1352880"/>
                </a:lnTo>
                <a:lnTo>
                  <a:pt x="2405570" y="1362405"/>
                </a:lnTo>
                <a:lnTo>
                  <a:pt x="2357285" y="1365669"/>
                </a:lnTo>
                <a:lnTo>
                  <a:pt x="2309012" y="1362405"/>
                </a:lnTo>
                <a:lnTo>
                  <a:pt x="2262644" y="1352880"/>
                </a:lnTo>
                <a:lnTo>
                  <a:pt x="2218639" y="1337551"/>
                </a:lnTo>
                <a:lnTo>
                  <a:pt x="2177427" y="1316850"/>
                </a:lnTo>
                <a:lnTo>
                  <a:pt x="2139442" y="1291183"/>
                </a:lnTo>
                <a:lnTo>
                  <a:pt x="2105101" y="1261021"/>
                </a:lnTo>
                <a:lnTo>
                  <a:pt x="2074862" y="1226756"/>
                </a:lnTo>
                <a:lnTo>
                  <a:pt x="2049145" y="1188859"/>
                </a:lnTo>
                <a:lnTo>
                  <a:pt x="2028393" y="1147737"/>
                </a:lnTo>
                <a:lnTo>
                  <a:pt x="2013026" y="1103833"/>
                </a:lnTo>
                <a:lnTo>
                  <a:pt x="2003488" y="1057579"/>
                </a:lnTo>
                <a:lnTo>
                  <a:pt x="2000211" y="1009408"/>
                </a:lnTo>
                <a:lnTo>
                  <a:pt x="2003488" y="961237"/>
                </a:lnTo>
                <a:lnTo>
                  <a:pt x="2013026" y="914984"/>
                </a:lnTo>
                <a:lnTo>
                  <a:pt x="2028393" y="871080"/>
                </a:lnTo>
                <a:lnTo>
                  <a:pt x="2049145" y="829957"/>
                </a:lnTo>
                <a:lnTo>
                  <a:pt x="2074862" y="792048"/>
                </a:lnTo>
                <a:lnTo>
                  <a:pt x="2105101" y="757796"/>
                </a:lnTo>
                <a:lnTo>
                  <a:pt x="2139442" y="727621"/>
                </a:lnTo>
                <a:lnTo>
                  <a:pt x="2177427" y="701967"/>
                </a:lnTo>
                <a:lnTo>
                  <a:pt x="2218639" y="681253"/>
                </a:lnTo>
                <a:lnTo>
                  <a:pt x="2262644" y="665924"/>
                </a:lnTo>
                <a:lnTo>
                  <a:pt x="2309012" y="656412"/>
                </a:lnTo>
                <a:lnTo>
                  <a:pt x="2357285" y="653148"/>
                </a:lnTo>
                <a:lnTo>
                  <a:pt x="2405570" y="656412"/>
                </a:lnTo>
                <a:lnTo>
                  <a:pt x="2451925" y="665924"/>
                </a:lnTo>
                <a:lnTo>
                  <a:pt x="2495931" y="681253"/>
                </a:lnTo>
                <a:lnTo>
                  <a:pt x="2537155" y="701967"/>
                </a:lnTo>
                <a:lnTo>
                  <a:pt x="2575141" y="727621"/>
                </a:lnTo>
                <a:lnTo>
                  <a:pt x="2609469" y="757796"/>
                </a:lnTo>
                <a:lnTo>
                  <a:pt x="2639720" y="792048"/>
                </a:lnTo>
                <a:lnTo>
                  <a:pt x="2665425" y="829957"/>
                </a:lnTo>
                <a:lnTo>
                  <a:pt x="2686189" y="871080"/>
                </a:lnTo>
                <a:lnTo>
                  <a:pt x="2701556" y="914984"/>
                </a:lnTo>
                <a:lnTo>
                  <a:pt x="2711094" y="961237"/>
                </a:lnTo>
                <a:lnTo>
                  <a:pt x="2714358" y="1009408"/>
                </a:lnTo>
                <a:lnTo>
                  <a:pt x="2714358" y="259257"/>
                </a:lnTo>
                <a:lnTo>
                  <a:pt x="2673451" y="240855"/>
                </a:lnTo>
                <a:lnTo>
                  <a:pt x="2626029" y="222808"/>
                </a:lnTo>
                <a:lnTo>
                  <a:pt x="2577490" y="207822"/>
                </a:lnTo>
                <a:lnTo>
                  <a:pt x="2473337" y="0"/>
                </a:lnTo>
                <a:lnTo>
                  <a:pt x="2235289" y="0"/>
                </a:lnTo>
                <a:lnTo>
                  <a:pt x="2131149" y="207822"/>
                </a:lnTo>
                <a:lnTo>
                  <a:pt x="2082647" y="222808"/>
                </a:lnTo>
                <a:lnTo>
                  <a:pt x="2035556" y="240855"/>
                </a:lnTo>
                <a:lnTo>
                  <a:pt x="1990128" y="261683"/>
                </a:lnTo>
                <a:lnTo>
                  <a:pt x="1946656" y="285013"/>
                </a:lnTo>
                <a:lnTo>
                  <a:pt x="1723478" y="210794"/>
                </a:lnTo>
                <a:lnTo>
                  <a:pt x="1649095" y="285013"/>
                </a:lnTo>
                <a:lnTo>
                  <a:pt x="1553870" y="380009"/>
                </a:lnTo>
                <a:lnTo>
                  <a:pt x="1628267" y="602678"/>
                </a:lnTo>
                <a:lnTo>
                  <a:pt x="1604873" y="647763"/>
                </a:lnTo>
                <a:lnTo>
                  <a:pt x="1602447" y="653148"/>
                </a:lnTo>
                <a:lnTo>
                  <a:pt x="1584007" y="693966"/>
                </a:lnTo>
                <a:lnTo>
                  <a:pt x="1565910" y="741286"/>
                </a:lnTo>
                <a:lnTo>
                  <a:pt x="1550898" y="789711"/>
                </a:lnTo>
                <a:lnTo>
                  <a:pt x="1342605" y="893622"/>
                </a:lnTo>
                <a:lnTo>
                  <a:pt x="1342605" y="1131125"/>
                </a:lnTo>
                <a:lnTo>
                  <a:pt x="1553870" y="1232065"/>
                </a:lnTo>
                <a:lnTo>
                  <a:pt x="1568894" y="1280452"/>
                </a:lnTo>
                <a:lnTo>
                  <a:pt x="1586979" y="1327442"/>
                </a:lnTo>
                <a:lnTo>
                  <a:pt x="1604581" y="1365669"/>
                </a:lnTo>
                <a:lnTo>
                  <a:pt x="1607858" y="1372768"/>
                </a:lnTo>
                <a:lnTo>
                  <a:pt x="1631238" y="1416138"/>
                </a:lnTo>
                <a:lnTo>
                  <a:pt x="1556854" y="1638795"/>
                </a:lnTo>
                <a:lnTo>
                  <a:pt x="1652066" y="1733804"/>
                </a:lnTo>
                <a:lnTo>
                  <a:pt x="1726463" y="1808022"/>
                </a:lnTo>
                <a:lnTo>
                  <a:pt x="1949627" y="1733804"/>
                </a:lnTo>
                <a:lnTo>
                  <a:pt x="1994827" y="1757133"/>
                </a:lnTo>
                <a:lnTo>
                  <a:pt x="2041131" y="1777961"/>
                </a:lnTo>
                <a:lnTo>
                  <a:pt x="2088553" y="1796008"/>
                </a:lnTo>
                <a:lnTo>
                  <a:pt x="2137092" y="1810994"/>
                </a:lnTo>
                <a:lnTo>
                  <a:pt x="2238260" y="2018804"/>
                </a:lnTo>
                <a:lnTo>
                  <a:pt x="2476309" y="2018804"/>
                </a:lnTo>
                <a:lnTo>
                  <a:pt x="2580462" y="1810994"/>
                </a:lnTo>
                <a:lnTo>
                  <a:pt x="2628950" y="1796008"/>
                </a:lnTo>
                <a:lnTo>
                  <a:pt x="2676055" y="1777961"/>
                </a:lnTo>
                <a:lnTo>
                  <a:pt x="2721483" y="1757133"/>
                </a:lnTo>
                <a:lnTo>
                  <a:pt x="2764955" y="1733804"/>
                </a:lnTo>
                <a:lnTo>
                  <a:pt x="2988119" y="1808022"/>
                </a:lnTo>
                <a:lnTo>
                  <a:pt x="3157728" y="1638795"/>
                </a:lnTo>
                <a:lnTo>
                  <a:pt x="3083344" y="1416138"/>
                </a:lnTo>
                <a:lnTo>
                  <a:pt x="3106724" y="1371053"/>
                </a:lnTo>
                <a:lnTo>
                  <a:pt x="3127603" y="1324851"/>
                </a:lnTo>
                <a:lnTo>
                  <a:pt x="3145688" y="1277531"/>
                </a:lnTo>
                <a:lnTo>
                  <a:pt x="3160699" y="1229106"/>
                </a:lnTo>
                <a:lnTo>
                  <a:pt x="3368992" y="1128166"/>
                </a:lnTo>
                <a:lnTo>
                  <a:pt x="3368992" y="890651"/>
                </a:lnTo>
                <a:close/>
              </a:path>
              <a:path w="4883150" h="4776470">
                <a:moveTo>
                  <a:pt x="4009771" y="4018851"/>
                </a:moveTo>
                <a:lnTo>
                  <a:pt x="3885006" y="3956583"/>
                </a:lnTo>
                <a:lnTo>
                  <a:pt x="3884815" y="3956583"/>
                </a:lnTo>
                <a:lnTo>
                  <a:pt x="3875773" y="3927424"/>
                </a:lnTo>
                <a:lnTo>
                  <a:pt x="3864914" y="3899217"/>
                </a:lnTo>
                <a:lnTo>
                  <a:pt x="3852392" y="3872001"/>
                </a:lnTo>
                <a:lnTo>
                  <a:pt x="3838359" y="3845966"/>
                </a:lnTo>
                <a:lnTo>
                  <a:pt x="3882999" y="3712286"/>
                </a:lnTo>
                <a:lnTo>
                  <a:pt x="3781221" y="3610699"/>
                </a:lnTo>
                <a:lnTo>
                  <a:pt x="3647287" y="3655250"/>
                </a:lnTo>
                <a:lnTo>
                  <a:pt x="3620173" y="3641242"/>
                </a:lnTo>
                <a:lnTo>
                  <a:pt x="3616934" y="3639794"/>
                </a:lnTo>
                <a:lnTo>
                  <a:pt x="3616934" y="4090149"/>
                </a:lnTo>
                <a:lnTo>
                  <a:pt x="3611257" y="4139031"/>
                </a:lnTo>
                <a:lnTo>
                  <a:pt x="3595078" y="4183989"/>
                </a:lnTo>
                <a:lnTo>
                  <a:pt x="3570782" y="4222039"/>
                </a:lnTo>
                <a:lnTo>
                  <a:pt x="3536480" y="4256887"/>
                </a:lnTo>
                <a:lnTo>
                  <a:pt x="3496678" y="4282198"/>
                </a:lnTo>
                <a:lnTo>
                  <a:pt x="3451644" y="4298353"/>
                </a:lnTo>
                <a:lnTo>
                  <a:pt x="3402660" y="4304030"/>
                </a:lnTo>
                <a:lnTo>
                  <a:pt x="3353689" y="4298353"/>
                </a:lnTo>
                <a:lnTo>
                  <a:pt x="3308642" y="4282198"/>
                </a:lnTo>
                <a:lnTo>
                  <a:pt x="3268853" y="4256887"/>
                </a:lnTo>
                <a:lnTo>
                  <a:pt x="3235718" y="4223817"/>
                </a:lnTo>
                <a:lnTo>
                  <a:pt x="3210255" y="4183989"/>
                </a:lnTo>
                <a:lnTo>
                  <a:pt x="3194075" y="4139031"/>
                </a:lnTo>
                <a:lnTo>
                  <a:pt x="3188385" y="4090149"/>
                </a:lnTo>
                <a:lnTo>
                  <a:pt x="3194075" y="4041254"/>
                </a:lnTo>
                <a:lnTo>
                  <a:pt x="3210255" y="3996296"/>
                </a:lnTo>
                <a:lnTo>
                  <a:pt x="3235617" y="3956583"/>
                </a:lnTo>
                <a:lnTo>
                  <a:pt x="3268853" y="3923411"/>
                </a:lnTo>
                <a:lnTo>
                  <a:pt x="3308642" y="3898087"/>
                </a:lnTo>
                <a:lnTo>
                  <a:pt x="3353689" y="3881932"/>
                </a:lnTo>
                <a:lnTo>
                  <a:pt x="3402660" y="3876268"/>
                </a:lnTo>
                <a:lnTo>
                  <a:pt x="3451644" y="3881932"/>
                </a:lnTo>
                <a:lnTo>
                  <a:pt x="3496678" y="3898087"/>
                </a:lnTo>
                <a:lnTo>
                  <a:pt x="3536480" y="3923411"/>
                </a:lnTo>
                <a:lnTo>
                  <a:pt x="3569703" y="3956583"/>
                </a:lnTo>
                <a:lnTo>
                  <a:pt x="3595078" y="3996296"/>
                </a:lnTo>
                <a:lnTo>
                  <a:pt x="3611257" y="4041254"/>
                </a:lnTo>
                <a:lnTo>
                  <a:pt x="3616934" y="4090149"/>
                </a:lnTo>
                <a:lnTo>
                  <a:pt x="3616934" y="3639794"/>
                </a:lnTo>
                <a:lnTo>
                  <a:pt x="3592385" y="3628745"/>
                </a:lnTo>
                <a:lnTo>
                  <a:pt x="3563924" y="3617912"/>
                </a:lnTo>
                <a:lnTo>
                  <a:pt x="3534803" y="3608908"/>
                </a:lnTo>
                <a:lnTo>
                  <a:pt x="3472307" y="3484143"/>
                </a:lnTo>
                <a:lnTo>
                  <a:pt x="3329457" y="3484143"/>
                </a:lnTo>
                <a:lnTo>
                  <a:pt x="3266948" y="3608908"/>
                </a:lnTo>
                <a:lnTo>
                  <a:pt x="3237852" y="3617912"/>
                </a:lnTo>
                <a:lnTo>
                  <a:pt x="3209594" y="3628745"/>
                </a:lnTo>
                <a:lnTo>
                  <a:pt x="3182328" y="3641242"/>
                </a:lnTo>
                <a:lnTo>
                  <a:pt x="3156242" y="3655250"/>
                </a:lnTo>
                <a:lnTo>
                  <a:pt x="3022320" y="3610699"/>
                </a:lnTo>
                <a:lnTo>
                  <a:pt x="2977680" y="3655250"/>
                </a:lnTo>
                <a:lnTo>
                  <a:pt x="2920542" y="3712286"/>
                </a:lnTo>
                <a:lnTo>
                  <a:pt x="2965183" y="3845966"/>
                </a:lnTo>
                <a:lnTo>
                  <a:pt x="2951149" y="3873030"/>
                </a:lnTo>
                <a:lnTo>
                  <a:pt x="2949689" y="3876268"/>
                </a:lnTo>
                <a:lnTo>
                  <a:pt x="2938615" y="3900767"/>
                </a:lnTo>
                <a:lnTo>
                  <a:pt x="2927769" y="3929176"/>
                </a:lnTo>
                <a:lnTo>
                  <a:pt x="2918752" y="3958247"/>
                </a:lnTo>
                <a:lnTo>
                  <a:pt x="2793758" y="4020629"/>
                </a:lnTo>
                <a:lnTo>
                  <a:pt x="2793758" y="4163225"/>
                </a:lnTo>
                <a:lnTo>
                  <a:pt x="2920542" y="4223817"/>
                </a:lnTo>
                <a:lnTo>
                  <a:pt x="2929559" y="4252874"/>
                </a:lnTo>
                <a:lnTo>
                  <a:pt x="2940405" y="4281081"/>
                </a:lnTo>
                <a:lnTo>
                  <a:pt x="2950972" y="4304030"/>
                </a:lnTo>
                <a:lnTo>
                  <a:pt x="2952927" y="4308284"/>
                </a:lnTo>
                <a:lnTo>
                  <a:pt x="2966974" y="4334332"/>
                </a:lnTo>
                <a:lnTo>
                  <a:pt x="2922333" y="4467999"/>
                </a:lnTo>
                <a:lnTo>
                  <a:pt x="2979470" y="4525035"/>
                </a:lnTo>
                <a:lnTo>
                  <a:pt x="3024111" y="4569599"/>
                </a:lnTo>
                <a:lnTo>
                  <a:pt x="3158032" y="4525035"/>
                </a:lnTo>
                <a:lnTo>
                  <a:pt x="3185147" y="4539043"/>
                </a:lnTo>
                <a:lnTo>
                  <a:pt x="3212935" y="4551553"/>
                </a:lnTo>
                <a:lnTo>
                  <a:pt x="3241395" y="4562386"/>
                </a:lnTo>
                <a:lnTo>
                  <a:pt x="3270529" y="4571377"/>
                </a:lnTo>
                <a:lnTo>
                  <a:pt x="3331235" y="4696142"/>
                </a:lnTo>
                <a:lnTo>
                  <a:pt x="3474085" y="4696142"/>
                </a:lnTo>
                <a:lnTo>
                  <a:pt x="3536581" y="4571377"/>
                </a:lnTo>
                <a:lnTo>
                  <a:pt x="3565690" y="4562386"/>
                </a:lnTo>
                <a:lnTo>
                  <a:pt x="3593947" y="4551553"/>
                </a:lnTo>
                <a:lnTo>
                  <a:pt x="3621201" y="4539043"/>
                </a:lnTo>
                <a:lnTo>
                  <a:pt x="3647287" y="4525035"/>
                </a:lnTo>
                <a:lnTo>
                  <a:pt x="3781221" y="4569599"/>
                </a:lnTo>
                <a:lnTo>
                  <a:pt x="3882999" y="4467999"/>
                </a:lnTo>
                <a:lnTo>
                  <a:pt x="3838359" y="4334332"/>
                </a:lnTo>
                <a:lnTo>
                  <a:pt x="3852392" y="4307256"/>
                </a:lnTo>
                <a:lnTo>
                  <a:pt x="3864914" y="4279519"/>
                </a:lnTo>
                <a:lnTo>
                  <a:pt x="3875773" y="4251109"/>
                </a:lnTo>
                <a:lnTo>
                  <a:pt x="3884777" y="4222039"/>
                </a:lnTo>
                <a:lnTo>
                  <a:pt x="4009771" y="4161434"/>
                </a:lnTo>
                <a:lnTo>
                  <a:pt x="4009771" y="4018851"/>
                </a:lnTo>
                <a:close/>
              </a:path>
              <a:path w="4883150" h="4776470">
                <a:moveTo>
                  <a:pt x="4882845" y="2407615"/>
                </a:moveTo>
                <a:lnTo>
                  <a:pt x="4674552" y="2303653"/>
                </a:lnTo>
                <a:lnTo>
                  <a:pt x="4659528" y="2255253"/>
                </a:lnTo>
                <a:lnTo>
                  <a:pt x="4641443" y="2208238"/>
                </a:lnTo>
                <a:lnTo>
                  <a:pt x="4620565" y="2162899"/>
                </a:lnTo>
                <a:lnTo>
                  <a:pt x="4597184" y="2119503"/>
                </a:lnTo>
                <a:lnTo>
                  <a:pt x="4671568" y="1896745"/>
                </a:lnTo>
                <a:lnTo>
                  <a:pt x="4501959" y="1727454"/>
                </a:lnTo>
                <a:lnTo>
                  <a:pt x="4278795" y="1801698"/>
                </a:lnTo>
                <a:lnTo>
                  <a:pt x="4233596" y="1778355"/>
                </a:lnTo>
                <a:lnTo>
                  <a:pt x="4228198" y="1775929"/>
                </a:lnTo>
                <a:lnTo>
                  <a:pt x="4228198" y="2526423"/>
                </a:lnTo>
                <a:lnTo>
                  <a:pt x="4224934" y="2574607"/>
                </a:lnTo>
                <a:lnTo>
                  <a:pt x="4215396" y="2620886"/>
                </a:lnTo>
                <a:lnTo>
                  <a:pt x="4200029" y="2664803"/>
                </a:lnTo>
                <a:lnTo>
                  <a:pt x="4179278" y="2705951"/>
                </a:lnTo>
                <a:lnTo>
                  <a:pt x="4153560" y="2743873"/>
                </a:lnTo>
                <a:lnTo>
                  <a:pt x="4123309" y="2778137"/>
                </a:lnTo>
                <a:lnTo>
                  <a:pt x="4088981" y="2808325"/>
                </a:lnTo>
                <a:lnTo>
                  <a:pt x="4050995" y="2833992"/>
                </a:lnTo>
                <a:lnTo>
                  <a:pt x="4009771" y="2854706"/>
                </a:lnTo>
                <a:lnTo>
                  <a:pt x="3965765" y="2870047"/>
                </a:lnTo>
                <a:lnTo>
                  <a:pt x="3919410" y="2879560"/>
                </a:lnTo>
                <a:lnTo>
                  <a:pt x="3871125" y="2882836"/>
                </a:lnTo>
                <a:lnTo>
                  <a:pt x="3822852" y="2879560"/>
                </a:lnTo>
                <a:lnTo>
                  <a:pt x="3776484" y="2870047"/>
                </a:lnTo>
                <a:lnTo>
                  <a:pt x="3732492" y="2854706"/>
                </a:lnTo>
                <a:lnTo>
                  <a:pt x="3691267" y="2833992"/>
                </a:lnTo>
                <a:lnTo>
                  <a:pt x="3653282" y="2808325"/>
                </a:lnTo>
                <a:lnTo>
                  <a:pt x="3618954" y="2778137"/>
                </a:lnTo>
                <a:lnTo>
                  <a:pt x="3588702" y="2743873"/>
                </a:lnTo>
                <a:lnTo>
                  <a:pt x="3562985" y="2705951"/>
                </a:lnTo>
                <a:lnTo>
                  <a:pt x="3542233" y="2664803"/>
                </a:lnTo>
                <a:lnTo>
                  <a:pt x="3526866" y="2620886"/>
                </a:lnTo>
                <a:lnTo>
                  <a:pt x="3517328" y="2574607"/>
                </a:lnTo>
                <a:lnTo>
                  <a:pt x="3514052" y="2526423"/>
                </a:lnTo>
                <a:lnTo>
                  <a:pt x="3517328" y="2478227"/>
                </a:lnTo>
                <a:lnTo>
                  <a:pt x="3526866" y="2431948"/>
                </a:lnTo>
                <a:lnTo>
                  <a:pt x="3542233" y="2388031"/>
                </a:lnTo>
                <a:lnTo>
                  <a:pt x="3562985" y="2346883"/>
                </a:lnTo>
                <a:lnTo>
                  <a:pt x="3588702" y="2308974"/>
                </a:lnTo>
                <a:lnTo>
                  <a:pt x="3618954" y="2274697"/>
                </a:lnTo>
                <a:lnTo>
                  <a:pt x="3653282" y="2244509"/>
                </a:lnTo>
                <a:lnTo>
                  <a:pt x="3691267" y="2218842"/>
                </a:lnTo>
                <a:lnTo>
                  <a:pt x="3732492" y="2198128"/>
                </a:lnTo>
                <a:lnTo>
                  <a:pt x="3776484" y="2182787"/>
                </a:lnTo>
                <a:lnTo>
                  <a:pt x="3822852" y="2173274"/>
                </a:lnTo>
                <a:lnTo>
                  <a:pt x="3871125" y="2169998"/>
                </a:lnTo>
                <a:lnTo>
                  <a:pt x="3919410" y="2173274"/>
                </a:lnTo>
                <a:lnTo>
                  <a:pt x="3965765" y="2182787"/>
                </a:lnTo>
                <a:lnTo>
                  <a:pt x="4009771" y="2198128"/>
                </a:lnTo>
                <a:lnTo>
                  <a:pt x="4050995" y="2218842"/>
                </a:lnTo>
                <a:lnTo>
                  <a:pt x="4088981" y="2244509"/>
                </a:lnTo>
                <a:lnTo>
                  <a:pt x="4123309" y="2274697"/>
                </a:lnTo>
                <a:lnTo>
                  <a:pt x="4153560" y="2308974"/>
                </a:lnTo>
                <a:lnTo>
                  <a:pt x="4179278" y="2346883"/>
                </a:lnTo>
                <a:lnTo>
                  <a:pt x="4200029" y="2388031"/>
                </a:lnTo>
                <a:lnTo>
                  <a:pt x="4215396" y="2431948"/>
                </a:lnTo>
                <a:lnTo>
                  <a:pt x="4224934" y="2478227"/>
                </a:lnTo>
                <a:lnTo>
                  <a:pt x="4228198" y="2526423"/>
                </a:lnTo>
                <a:lnTo>
                  <a:pt x="4228198" y="1775929"/>
                </a:lnTo>
                <a:lnTo>
                  <a:pt x="4187291" y="1757527"/>
                </a:lnTo>
                <a:lnTo>
                  <a:pt x="4139869" y="1739468"/>
                </a:lnTo>
                <a:lnTo>
                  <a:pt x="4091330" y="1724482"/>
                </a:lnTo>
                <a:lnTo>
                  <a:pt x="3987177" y="1516570"/>
                </a:lnTo>
                <a:lnTo>
                  <a:pt x="3749129" y="1516570"/>
                </a:lnTo>
                <a:lnTo>
                  <a:pt x="3644989" y="1724482"/>
                </a:lnTo>
                <a:lnTo>
                  <a:pt x="3596487" y="1739468"/>
                </a:lnTo>
                <a:lnTo>
                  <a:pt x="3549396" y="1757527"/>
                </a:lnTo>
                <a:lnTo>
                  <a:pt x="3503968" y="1778355"/>
                </a:lnTo>
                <a:lnTo>
                  <a:pt x="3460496" y="1801698"/>
                </a:lnTo>
                <a:lnTo>
                  <a:pt x="3237319" y="1727454"/>
                </a:lnTo>
                <a:lnTo>
                  <a:pt x="3162935" y="1801698"/>
                </a:lnTo>
                <a:lnTo>
                  <a:pt x="3067710" y="1896745"/>
                </a:lnTo>
                <a:lnTo>
                  <a:pt x="3142107" y="2119503"/>
                </a:lnTo>
                <a:lnTo>
                  <a:pt x="3118713" y="2164613"/>
                </a:lnTo>
                <a:lnTo>
                  <a:pt x="3116288" y="2169998"/>
                </a:lnTo>
                <a:lnTo>
                  <a:pt x="3097847" y="2210841"/>
                </a:lnTo>
                <a:lnTo>
                  <a:pt x="3079762" y="2258174"/>
                </a:lnTo>
                <a:lnTo>
                  <a:pt x="3064738" y="2306624"/>
                </a:lnTo>
                <a:lnTo>
                  <a:pt x="2856446" y="2410587"/>
                </a:lnTo>
                <a:lnTo>
                  <a:pt x="2856446" y="2648191"/>
                </a:lnTo>
                <a:lnTo>
                  <a:pt x="3067710" y="2749181"/>
                </a:lnTo>
                <a:lnTo>
                  <a:pt x="3082734" y="2797581"/>
                </a:lnTo>
                <a:lnTo>
                  <a:pt x="3100819" y="2844596"/>
                </a:lnTo>
                <a:lnTo>
                  <a:pt x="3118421" y="2882836"/>
                </a:lnTo>
                <a:lnTo>
                  <a:pt x="3121698" y="2889935"/>
                </a:lnTo>
                <a:lnTo>
                  <a:pt x="3145078" y="2933331"/>
                </a:lnTo>
                <a:lnTo>
                  <a:pt x="3070695" y="3156089"/>
                </a:lnTo>
                <a:lnTo>
                  <a:pt x="3165906" y="3251136"/>
                </a:lnTo>
                <a:lnTo>
                  <a:pt x="3240303" y="3325380"/>
                </a:lnTo>
                <a:lnTo>
                  <a:pt x="3463467" y="3251136"/>
                </a:lnTo>
                <a:lnTo>
                  <a:pt x="3508667" y="3274479"/>
                </a:lnTo>
                <a:lnTo>
                  <a:pt x="3554971" y="3295319"/>
                </a:lnTo>
                <a:lnTo>
                  <a:pt x="3602393" y="3313366"/>
                </a:lnTo>
                <a:lnTo>
                  <a:pt x="3650932" y="3328352"/>
                </a:lnTo>
                <a:lnTo>
                  <a:pt x="3752100" y="3536264"/>
                </a:lnTo>
                <a:lnTo>
                  <a:pt x="3990149" y="3536264"/>
                </a:lnTo>
                <a:lnTo>
                  <a:pt x="4094302" y="3328352"/>
                </a:lnTo>
                <a:lnTo>
                  <a:pt x="4142790" y="3313366"/>
                </a:lnTo>
                <a:lnTo>
                  <a:pt x="4189895" y="3295319"/>
                </a:lnTo>
                <a:lnTo>
                  <a:pt x="4235323" y="3274479"/>
                </a:lnTo>
                <a:lnTo>
                  <a:pt x="4278795" y="3251136"/>
                </a:lnTo>
                <a:lnTo>
                  <a:pt x="4501959" y="3325380"/>
                </a:lnTo>
                <a:lnTo>
                  <a:pt x="4671568" y="3156089"/>
                </a:lnTo>
                <a:lnTo>
                  <a:pt x="4597184" y="2933331"/>
                </a:lnTo>
                <a:lnTo>
                  <a:pt x="4620565" y="2888221"/>
                </a:lnTo>
                <a:lnTo>
                  <a:pt x="4641443" y="2841993"/>
                </a:lnTo>
                <a:lnTo>
                  <a:pt x="4659528" y="2794660"/>
                </a:lnTo>
                <a:lnTo>
                  <a:pt x="4674552" y="2746210"/>
                </a:lnTo>
                <a:lnTo>
                  <a:pt x="4882845" y="2645219"/>
                </a:lnTo>
                <a:lnTo>
                  <a:pt x="4882845" y="2407615"/>
                </a:lnTo>
                <a:close/>
              </a:path>
            </a:pathLst>
          </a:custGeom>
          <a:solidFill>
            <a:srgbClr val="F6BE73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969770"/>
            <a:ext cx="10438130" cy="32130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85450" y="1971040"/>
            <a:ext cx="1602739" cy="1447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585450" y="609600"/>
            <a:ext cx="1602740" cy="1367790"/>
          </a:xfrm>
          <a:custGeom>
            <a:avLst/>
            <a:gdLst/>
            <a:ahLst/>
            <a:cxnLst/>
            <a:rect l="l" t="t" r="r" b="b"/>
            <a:pathLst>
              <a:path w="1602740" h="1367789">
                <a:moveTo>
                  <a:pt x="1602740" y="0"/>
                </a:moveTo>
                <a:lnTo>
                  <a:pt x="0" y="0"/>
                </a:lnTo>
                <a:lnTo>
                  <a:pt x="0" y="1367789"/>
                </a:lnTo>
                <a:lnTo>
                  <a:pt x="1602740" y="1367789"/>
                </a:lnTo>
                <a:lnTo>
                  <a:pt x="1602740" y="0"/>
                </a:lnTo>
                <a:close/>
              </a:path>
            </a:pathLst>
          </a:custGeom>
          <a:solidFill>
            <a:srgbClr val="EF9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3854" y="192883"/>
            <a:ext cx="7545070" cy="612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 u="heavy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8274" y="2106860"/>
            <a:ext cx="5604509" cy="2397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rgbClr val="F8D3A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mailto:rey_taniajura@yahoo.com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4952365"/>
            <a:chOff x="0" y="0"/>
            <a:chExt cx="12192000" cy="4952365"/>
          </a:xfrm>
        </p:grpSpPr>
        <p:sp>
          <p:nvSpPr>
            <p:cNvPr id="3" name="object 3"/>
            <p:cNvSpPr/>
            <p:nvPr/>
          </p:nvSpPr>
          <p:spPr>
            <a:xfrm>
              <a:off x="7678979" y="0"/>
              <a:ext cx="4513580" cy="4952365"/>
            </a:xfrm>
            <a:custGeom>
              <a:avLst/>
              <a:gdLst/>
              <a:ahLst/>
              <a:cxnLst/>
              <a:rect l="l" t="t" r="r" b="b"/>
              <a:pathLst>
                <a:path w="4513580" h="4952365">
                  <a:moveTo>
                    <a:pt x="2026399" y="2001621"/>
                  </a:moveTo>
                  <a:lnTo>
                    <a:pt x="1815134" y="1900631"/>
                  </a:lnTo>
                  <a:lnTo>
                    <a:pt x="1800110" y="1852231"/>
                  </a:lnTo>
                  <a:lnTo>
                    <a:pt x="1782025" y="1805216"/>
                  </a:lnTo>
                  <a:lnTo>
                    <a:pt x="1764423" y="1766976"/>
                  </a:lnTo>
                  <a:lnTo>
                    <a:pt x="1761147" y="1759877"/>
                  </a:lnTo>
                  <a:lnTo>
                    <a:pt x="1737766" y="1716481"/>
                  </a:lnTo>
                  <a:lnTo>
                    <a:pt x="1812150" y="1493723"/>
                  </a:lnTo>
                  <a:lnTo>
                    <a:pt x="1716938" y="1398676"/>
                  </a:lnTo>
                  <a:lnTo>
                    <a:pt x="1642541" y="1324432"/>
                  </a:lnTo>
                  <a:lnTo>
                    <a:pt x="1419377" y="1398676"/>
                  </a:lnTo>
                  <a:lnTo>
                    <a:pt x="1374178" y="1375333"/>
                  </a:lnTo>
                  <a:lnTo>
                    <a:pt x="1368780" y="1372908"/>
                  </a:lnTo>
                  <a:lnTo>
                    <a:pt x="1368780" y="2123402"/>
                  </a:lnTo>
                  <a:lnTo>
                    <a:pt x="1365516" y="2171585"/>
                  </a:lnTo>
                  <a:lnTo>
                    <a:pt x="1355979" y="2217864"/>
                  </a:lnTo>
                  <a:lnTo>
                    <a:pt x="1340612" y="2261781"/>
                  </a:lnTo>
                  <a:lnTo>
                    <a:pt x="1319860" y="2302929"/>
                  </a:lnTo>
                  <a:lnTo>
                    <a:pt x="1294142" y="2340851"/>
                  </a:lnTo>
                  <a:lnTo>
                    <a:pt x="1263891" y="2375116"/>
                  </a:lnTo>
                  <a:lnTo>
                    <a:pt x="1229563" y="2405303"/>
                  </a:lnTo>
                  <a:lnTo>
                    <a:pt x="1191577" y="2430970"/>
                  </a:lnTo>
                  <a:lnTo>
                    <a:pt x="1150353" y="2451684"/>
                  </a:lnTo>
                  <a:lnTo>
                    <a:pt x="1106347" y="2467025"/>
                  </a:lnTo>
                  <a:lnTo>
                    <a:pt x="1059992" y="2476538"/>
                  </a:lnTo>
                  <a:lnTo>
                    <a:pt x="1011707" y="2479814"/>
                  </a:lnTo>
                  <a:lnTo>
                    <a:pt x="963434" y="2476538"/>
                  </a:lnTo>
                  <a:lnTo>
                    <a:pt x="917067" y="2467025"/>
                  </a:lnTo>
                  <a:lnTo>
                    <a:pt x="873074" y="2451684"/>
                  </a:lnTo>
                  <a:lnTo>
                    <a:pt x="831850" y="2430970"/>
                  </a:lnTo>
                  <a:lnTo>
                    <a:pt x="793864" y="2405303"/>
                  </a:lnTo>
                  <a:lnTo>
                    <a:pt x="759523" y="2375116"/>
                  </a:lnTo>
                  <a:lnTo>
                    <a:pt x="729284" y="2340851"/>
                  </a:lnTo>
                  <a:lnTo>
                    <a:pt x="703567" y="2302929"/>
                  </a:lnTo>
                  <a:lnTo>
                    <a:pt x="682815" y="2261781"/>
                  </a:lnTo>
                  <a:lnTo>
                    <a:pt x="667448" y="2217864"/>
                  </a:lnTo>
                  <a:lnTo>
                    <a:pt x="657910" y="2171585"/>
                  </a:lnTo>
                  <a:lnTo>
                    <a:pt x="654634" y="2123402"/>
                  </a:lnTo>
                  <a:lnTo>
                    <a:pt x="657910" y="2075205"/>
                  </a:lnTo>
                  <a:lnTo>
                    <a:pt x="667448" y="2028926"/>
                  </a:lnTo>
                  <a:lnTo>
                    <a:pt x="682815" y="1985010"/>
                  </a:lnTo>
                  <a:lnTo>
                    <a:pt x="703567" y="1943862"/>
                  </a:lnTo>
                  <a:lnTo>
                    <a:pt x="729284" y="1905952"/>
                  </a:lnTo>
                  <a:lnTo>
                    <a:pt x="759523" y="1871675"/>
                  </a:lnTo>
                  <a:lnTo>
                    <a:pt x="793864" y="1841487"/>
                  </a:lnTo>
                  <a:lnTo>
                    <a:pt x="831850" y="1815820"/>
                  </a:lnTo>
                  <a:lnTo>
                    <a:pt x="873074" y="1795106"/>
                  </a:lnTo>
                  <a:lnTo>
                    <a:pt x="917067" y="1779765"/>
                  </a:lnTo>
                  <a:lnTo>
                    <a:pt x="963434" y="1770253"/>
                  </a:lnTo>
                  <a:lnTo>
                    <a:pt x="1011707" y="1766976"/>
                  </a:lnTo>
                  <a:lnTo>
                    <a:pt x="1059992" y="1770253"/>
                  </a:lnTo>
                  <a:lnTo>
                    <a:pt x="1106347" y="1779765"/>
                  </a:lnTo>
                  <a:lnTo>
                    <a:pt x="1150353" y="1795106"/>
                  </a:lnTo>
                  <a:lnTo>
                    <a:pt x="1191577" y="1815820"/>
                  </a:lnTo>
                  <a:lnTo>
                    <a:pt x="1229563" y="1841487"/>
                  </a:lnTo>
                  <a:lnTo>
                    <a:pt x="1263891" y="1871675"/>
                  </a:lnTo>
                  <a:lnTo>
                    <a:pt x="1294142" y="1905952"/>
                  </a:lnTo>
                  <a:lnTo>
                    <a:pt x="1319860" y="1943862"/>
                  </a:lnTo>
                  <a:lnTo>
                    <a:pt x="1340612" y="1985010"/>
                  </a:lnTo>
                  <a:lnTo>
                    <a:pt x="1355979" y="2028926"/>
                  </a:lnTo>
                  <a:lnTo>
                    <a:pt x="1365516" y="2075205"/>
                  </a:lnTo>
                  <a:lnTo>
                    <a:pt x="1368780" y="2123402"/>
                  </a:lnTo>
                  <a:lnTo>
                    <a:pt x="1368780" y="1372908"/>
                  </a:lnTo>
                  <a:lnTo>
                    <a:pt x="1327873" y="1354505"/>
                  </a:lnTo>
                  <a:lnTo>
                    <a:pt x="1280452" y="1336446"/>
                  </a:lnTo>
                  <a:lnTo>
                    <a:pt x="1231912" y="1321460"/>
                  </a:lnTo>
                  <a:lnTo>
                    <a:pt x="1130731" y="1113548"/>
                  </a:lnTo>
                  <a:lnTo>
                    <a:pt x="892683" y="1113548"/>
                  </a:lnTo>
                  <a:lnTo>
                    <a:pt x="788543" y="1321460"/>
                  </a:lnTo>
                  <a:lnTo>
                    <a:pt x="740054" y="1336446"/>
                  </a:lnTo>
                  <a:lnTo>
                    <a:pt x="692950" y="1354505"/>
                  </a:lnTo>
                  <a:lnTo>
                    <a:pt x="647522" y="1375333"/>
                  </a:lnTo>
                  <a:lnTo>
                    <a:pt x="604050" y="1398676"/>
                  </a:lnTo>
                  <a:lnTo>
                    <a:pt x="380885" y="1324432"/>
                  </a:lnTo>
                  <a:lnTo>
                    <a:pt x="211277" y="1493723"/>
                  </a:lnTo>
                  <a:lnTo>
                    <a:pt x="285661" y="1716481"/>
                  </a:lnTo>
                  <a:lnTo>
                    <a:pt x="262280" y="1761591"/>
                  </a:lnTo>
                  <a:lnTo>
                    <a:pt x="241401" y="1807819"/>
                  </a:lnTo>
                  <a:lnTo>
                    <a:pt x="223316" y="1855152"/>
                  </a:lnTo>
                  <a:lnTo>
                    <a:pt x="208292" y="1903603"/>
                  </a:lnTo>
                  <a:lnTo>
                    <a:pt x="0" y="2004593"/>
                  </a:lnTo>
                  <a:lnTo>
                    <a:pt x="0" y="2242197"/>
                  </a:lnTo>
                  <a:lnTo>
                    <a:pt x="208292" y="2346160"/>
                  </a:lnTo>
                  <a:lnTo>
                    <a:pt x="223316" y="2394559"/>
                  </a:lnTo>
                  <a:lnTo>
                    <a:pt x="241401" y="2441575"/>
                  </a:lnTo>
                  <a:lnTo>
                    <a:pt x="262280" y="2486914"/>
                  </a:lnTo>
                  <a:lnTo>
                    <a:pt x="285661" y="2530310"/>
                  </a:lnTo>
                  <a:lnTo>
                    <a:pt x="211277" y="2753068"/>
                  </a:lnTo>
                  <a:lnTo>
                    <a:pt x="380885" y="2922359"/>
                  </a:lnTo>
                  <a:lnTo>
                    <a:pt x="604050" y="2848114"/>
                  </a:lnTo>
                  <a:lnTo>
                    <a:pt x="649249" y="2871457"/>
                  </a:lnTo>
                  <a:lnTo>
                    <a:pt x="695553" y="2892298"/>
                  </a:lnTo>
                  <a:lnTo>
                    <a:pt x="742975" y="2910344"/>
                  </a:lnTo>
                  <a:lnTo>
                    <a:pt x="791514" y="2925330"/>
                  </a:lnTo>
                  <a:lnTo>
                    <a:pt x="895667" y="3133242"/>
                  </a:lnTo>
                  <a:lnTo>
                    <a:pt x="1133716" y="3133242"/>
                  </a:lnTo>
                  <a:lnTo>
                    <a:pt x="1237856" y="2925330"/>
                  </a:lnTo>
                  <a:lnTo>
                    <a:pt x="1286357" y="2910344"/>
                  </a:lnTo>
                  <a:lnTo>
                    <a:pt x="1333449" y="2892298"/>
                  </a:lnTo>
                  <a:lnTo>
                    <a:pt x="1378877" y="2871457"/>
                  </a:lnTo>
                  <a:lnTo>
                    <a:pt x="1422349" y="2848114"/>
                  </a:lnTo>
                  <a:lnTo>
                    <a:pt x="1645513" y="2922359"/>
                  </a:lnTo>
                  <a:lnTo>
                    <a:pt x="1719910" y="2848114"/>
                  </a:lnTo>
                  <a:lnTo>
                    <a:pt x="1815134" y="2753068"/>
                  </a:lnTo>
                  <a:lnTo>
                    <a:pt x="1740738" y="2530310"/>
                  </a:lnTo>
                  <a:lnTo>
                    <a:pt x="1764118" y="2485199"/>
                  </a:lnTo>
                  <a:lnTo>
                    <a:pt x="1766557" y="2479814"/>
                  </a:lnTo>
                  <a:lnTo>
                    <a:pt x="1784997" y="2438971"/>
                  </a:lnTo>
                  <a:lnTo>
                    <a:pt x="1803082" y="2391638"/>
                  </a:lnTo>
                  <a:lnTo>
                    <a:pt x="1818106" y="2343188"/>
                  </a:lnTo>
                  <a:lnTo>
                    <a:pt x="2026399" y="2239226"/>
                  </a:lnTo>
                  <a:lnTo>
                    <a:pt x="2026399" y="2001621"/>
                  </a:lnTo>
                  <a:close/>
                </a:path>
                <a:path w="4513580" h="4952365">
                  <a:moveTo>
                    <a:pt x="2213584" y="590956"/>
                  </a:moveTo>
                  <a:lnTo>
                    <a:pt x="2094725" y="534187"/>
                  </a:lnTo>
                  <a:lnTo>
                    <a:pt x="2086267" y="506984"/>
                  </a:lnTo>
                  <a:lnTo>
                    <a:pt x="2076094" y="480555"/>
                  </a:lnTo>
                  <a:lnTo>
                    <a:pt x="2066188" y="459054"/>
                  </a:lnTo>
                  <a:lnTo>
                    <a:pt x="2064346" y="455066"/>
                  </a:lnTo>
                  <a:lnTo>
                    <a:pt x="2051189" y="430669"/>
                  </a:lnTo>
                  <a:lnTo>
                    <a:pt x="2093048" y="305435"/>
                  </a:lnTo>
                  <a:lnTo>
                    <a:pt x="2039480" y="252006"/>
                  </a:lnTo>
                  <a:lnTo>
                    <a:pt x="1997621" y="210261"/>
                  </a:lnTo>
                  <a:lnTo>
                    <a:pt x="1872068" y="252006"/>
                  </a:lnTo>
                  <a:lnTo>
                    <a:pt x="1846643" y="238887"/>
                  </a:lnTo>
                  <a:lnTo>
                    <a:pt x="1843608" y="237528"/>
                  </a:lnTo>
                  <a:lnTo>
                    <a:pt x="1843608" y="659422"/>
                  </a:lnTo>
                  <a:lnTo>
                    <a:pt x="1838274" y="705218"/>
                  </a:lnTo>
                  <a:lnTo>
                    <a:pt x="1823110" y="747331"/>
                  </a:lnTo>
                  <a:lnTo>
                    <a:pt x="1799323" y="784542"/>
                  </a:lnTo>
                  <a:lnTo>
                    <a:pt x="1768170" y="815619"/>
                  </a:lnTo>
                  <a:lnTo>
                    <a:pt x="1730857" y="839343"/>
                  </a:lnTo>
                  <a:lnTo>
                    <a:pt x="1688630" y="854468"/>
                  </a:lnTo>
                  <a:lnTo>
                    <a:pt x="1642706" y="859790"/>
                  </a:lnTo>
                  <a:lnTo>
                    <a:pt x="1596796" y="854468"/>
                  </a:lnTo>
                  <a:lnTo>
                    <a:pt x="1554568" y="839343"/>
                  </a:lnTo>
                  <a:lnTo>
                    <a:pt x="1517256" y="815619"/>
                  </a:lnTo>
                  <a:lnTo>
                    <a:pt x="1486090" y="784542"/>
                  </a:lnTo>
                  <a:lnTo>
                    <a:pt x="1462316" y="747331"/>
                  </a:lnTo>
                  <a:lnTo>
                    <a:pt x="1447152" y="705218"/>
                  </a:lnTo>
                  <a:lnTo>
                    <a:pt x="1441818" y="659422"/>
                  </a:lnTo>
                  <a:lnTo>
                    <a:pt x="1447152" y="613625"/>
                  </a:lnTo>
                  <a:lnTo>
                    <a:pt x="1462316" y="571500"/>
                  </a:lnTo>
                  <a:lnTo>
                    <a:pt x="1485099" y="535863"/>
                  </a:lnTo>
                  <a:lnTo>
                    <a:pt x="1517256" y="503212"/>
                  </a:lnTo>
                  <a:lnTo>
                    <a:pt x="1554568" y="479501"/>
                  </a:lnTo>
                  <a:lnTo>
                    <a:pt x="1596796" y="464362"/>
                  </a:lnTo>
                  <a:lnTo>
                    <a:pt x="1642706" y="459054"/>
                  </a:lnTo>
                  <a:lnTo>
                    <a:pt x="1688630" y="464362"/>
                  </a:lnTo>
                  <a:lnTo>
                    <a:pt x="1730857" y="479501"/>
                  </a:lnTo>
                  <a:lnTo>
                    <a:pt x="1768170" y="503212"/>
                  </a:lnTo>
                  <a:lnTo>
                    <a:pt x="1799221" y="534187"/>
                  </a:lnTo>
                  <a:lnTo>
                    <a:pt x="1823110" y="571500"/>
                  </a:lnTo>
                  <a:lnTo>
                    <a:pt x="1838274" y="613625"/>
                  </a:lnTo>
                  <a:lnTo>
                    <a:pt x="1843608" y="659422"/>
                  </a:lnTo>
                  <a:lnTo>
                    <a:pt x="1843608" y="237528"/>
                  </a:lnTo>
                  <a:lnTo>
                    <a:pt x="1820583" y="227164"/>
                  </a:lnTo>
                  <a:lnTo>
                    <a:pt x="1793900" y="217017"/>
                  </a:lnTo>
                  <a:lnTo>
                    <a:pt x="1766595" y="208597"/>
                  </a:lnTo>
                  <a:lnTo>
                    <a:pt x="1709674" y="91719"/>
                  </a:lnTo>
                  <a:lnTo>
                    <a:pt x="1575752" y="91719"/>
                  </a:lnTo>
                  <a:lnTo>
                    <a:pt x="1517154" y="208597"/>
                  </a:lnTo>
                  <a:lnTo>
                    <a:pt x="1489875" y="217017"/>
                  </a:lnTo>
                  <a:lnTo>
                    <a:pt x="1463370" y="227164"/>
                  </a:lnTo>
                  <a:lnTo>
                    <a:pt x="1437817" y="238887"/>
                  </a:lnTo>
                  <a:lnTo>
                    <a:pt x="1413357" y="252006"/>
                  </a:lnTo>
                  <a:lnTo>
                    <a:pt x="1287805" y="210261"/>
                  </a:lnTo>
                  <a:lnTo>
                    <a:pt x="1192377" y="305435"/>
                  </a:lnTo>
                  <a:lnTo>
                    <a:pt x="1234224" y="430669"/>
                  </a:lnTo>
                  <a:lnTo>
                    <a:pt x="1221066" y="456031"/>
                  </a:lnTo>
                  <a:lnTo>
                    <a:pt x="1209319" y="482015"/>
                  </a:lnTo>
                  <a:lnTo>
                    <a:pt x="1199146" y="508622"/>
                  </a:lnTo>
                  <a:lnTo>
                    <a:pt x="1190701" y="535863"/>
                  </a:lnTo>
                  <a:lnTo>
                    <a:pt x="1073518" y="592632"/>
                  </a:lnTo>
                  <a:lnTo>
                    <a:pt x="1073518" y="726211"/>
                  </a:lnTo>
                  <a:lnTo>
                    <a:pt x="1190498" y="784542"/>
                  </a:lnTo>
                  <a:lnTo>
                    <a:pt x="1190663" y="784542"/>
                  </a:lnTo>
                  <a:lnTo>
                    <a:pt x="1199146" y="811860"/>
                  </a:lnTo>
                  <a:lnTo>
                    <a:pt x="1209319" y="838288"/>
                  </a:lnTo>
                  <a:lnTo>
                    <a:pt x="1221066" y="863777"/>
                  </a:lnTo>
                  <a:lnTo>
                    <a:pt x="1234224" y="888174"/>
                  </a:lnTo>
                  <a:lnTo>
                    <a:pt x="1192377" y="1013396"/>
                  </a:lnTo>
                  <a:lnTo>
                    <a:pt x="1287805" y="1108570"/>
                  </a:lnTo>
                  <a:lnTo>
                    <a:pt x="1413357" y="1066838"/>
                  </a:lnTo>
                  <a:lnTo>
                    <a:pt x="1438783" y="1079957"/>
                  </a:lnTo>
                  <a:lnTo>
                    <a:pt x="1464830" y="1091666"/>
                  </a:lnTo>
                  <a:lnTo>
                    <a:pt x="1491513" y="1101813"/>
                  </a:lnTo>
                  <a:lnTo>
                    <a:pt x="1518831" y="1110246"/>
                  </a:lnTo>
                  <a:lnTo>
                    <a:pt x="1577416" y="1227124"/>
                  </a:lnTo>
                  <a:lnTo>
                    <a:pt x="1711350" y="1227124"/>
                  </a:lnTo>
                  <a:lnTo>
                    <a:pt x="1769948" y="1110246"/>
                  </a:lnTo>
                  <a:lnTo>
                    <a:pt x="1797227" y="1101813"/>
                  </a:lnTo>
                  <a:lnTo>
                    <a:pt x="1823720" y="1091666"/>
                  </a:lnTo>
                  <a:lnTo>
                    <a:pt x="1849285" y="1079957"/>
                  </a:lnTo>
                  <a:lnTo>
                    <a:pt x="1873732" y="1066838"/>
                  </a:lnTo>
                  <a:lnTo>
                    <a:pt x="1999297" y="1108570"/>
                  </a:lnTo>
                  <a:lnTo>
                    <a:pt x="2041144" y="1066838"/>
                  </a:lnTo>
                  <a:lnTo>
                    <a:pt x="2094725" y="1013396"/>
                  </a:lnTo>
                  <a:lnTo>
                    <a:pt x="2052866" y="888174"/>
                  </a:lnTo>
                  <a:lnTo>
                    <a:pt x="2066023" y="862812"/>
                  </a:lnTo>
                  <a:lnTo>
                    <a:pt x="2067394" y="859790"/>
                  </a:lnTo>
                  <a:lnTo>
                    <a:pt x="2077770" y="836828"/>
                  </a:lnTo>
                  <a:lnTo>
                    <a:pt x="2087943" y="810221"/>
                  </a:lnTo>
                  <a:lnTo>
                    <a:pt x="2096389" y="782980"/>
                  </a:lnTo>
                  <a:lnTo>
                    <a:pt x="2213584" y="724535"/>
                  </a:lnTo>
                  <a:lnTo>
                    <a:pt x="2213584" y="590956"/>
                  </a:lnTo>
                  <a:close/>
                </a:path>
                <a:path w="4513580" h="4952365">
                  <a:moveTo>
                    <a:pt x="3540239" y="3820261"/>
                  </a:moveTo>
                  <a:lnTo>
                    <a:pt x="3328974" y="3719284"/>
                  </a:lnTo>
                  <a:lnTo>
                    <a:pt x="3313950" y="3670871"/>
                  </a:lnTo>
                  <a:lnTo>
                    <a:pt x="3295866" y="3623856"/>
                  </a:lnTo>
                  <a:lnTo>
                    <a:pt x="3278263" y="3585616"/>
                  </a:lnTo>
                  <a:lnTo>
                    <a:pt x="3274987" y="3578517"/>
                  </a:lnTo>
                  <a:lnTo>
                    <a:pt x="3251606" y="3535134"/>
                  </a:lnTo>
                  <a:lnTo>
                    <a:pt x="3325990" y="3312363"/>
                  </a:lnTo>
                  <a:lnTo>
                    <a:pt x="3230778" y="3217329"/>
                  </a:lnTo>
                  <a:lnTo>
                    <a:pt x="3156381" y="3143072"/>
                  </a:lnTo>
                  <a:lnTo>
                    <a:pt x="2933217" y="3217329"/>
                  </a:lnTo>
                  <a:lnTo>
                    <a:pt x="2888018" y="3193973"/>
                  </a:lnTo>
                  <a:lnTo>
                    <a:pt x="2882633" y="3191560"/>
                  </a:lnTo>
                  <a:lnTo>
                    <a:pt x="2882633" y="3942042"/>
                  </a:lnTo>
                  <a:lnTo>
                    <a:pt x="2879356" y="3990225"/>
                  </a:lnTo>
                  <a:lnTo>
                    <a:pt x="2869819" y="4036504"/>
                  </a:lnTo>
                  <a:lnTo>
                    <a:pt x="2854452" y="4080433"/>
                  </a:lnTo>
                  <a:lnTo>
                    <a:pt x="2833700" y="4121569"/>
                  </a:lnTo>
                  <a:lnTo>
                    <a:pt x="2807982" y="4159491"/>
                  </a:lnTo>
                  <a:lnTo>
                    <a:pt x="2777731" y="4193756"/>
                  </a:lnTo>
                  <a:lnTo>
                    <a:pt x="2743403" y="4223944"/>
                  </a:lnTo>
                  <a:lnTo>
                    <a:pt x="2705417" y="4249610"/>
                  </a:lnTo>
                  <a:lnTo>
                    <a:pt x="2664193" y="4270337"/>
                  </a:lnTo>
                  <a:lnTo>
                    <a:pt x="2620200" y="4285666"/>
                  </a:lnTo>
                  <a:lnTo>
                    <a:pt x="2573832" y="4295191"/>
                  </a:lnTo>
                  <a:lnTo>
                    <a:pt x="2525547" y="4298454"/>
                  </a:lnTo>
                  <a:lnTo>
                    <a:pt x="2477274" y="4295191"/>
                  </a:lnTo>
                  <a:lnTo>
                    <a:pt x="2430907" y="4285666"/>
                  </a:lnTo>
                  <a:lnTo>
                    <a:pt x="2386914" y="4270337"/>
                  </a:lnTo>
                  <a:lnTo>
                    <a:pt x="2345690" y="4249610"/>
                  </a:lnTo>
                  <a:lnTo>
                    <a:pt x="2307704" y="4223944"/>
                  </a:lnTo>
                  <a:lnTo>
                    <a:pt x="2273376" y="4193756"/>
                  </a:lnTo>
                  <a:lnTo>
                    <a:pt x="2243124" y="4159491"/>
                  </a:lnTo>
                  <a:lnTo>
                    <a:pt x="2217407" y="4121569"/>
                  </a:lnTo>
                  <a:lnTo>
                    <a:pt x="2196655" y="4080433"/>
                  </a:lnTo>
                  <a:lnTo>
                    <a:pt x="2181288" y="4036504"/>
                  </a:lnTo>
                  <a:lnTo>
                    <a:pt x="2171750" y="3990225"/>
                  </a:lnTo>
                  <a:lnTo>
                    <a:pt x="2168474" y="3942042"/>
                  </a:lnTo>
                  <a:lnTo>
                    <a:pt x="2171750" y="3893845"/>
                  </a:lnTo>
                  <a:lnTo>
                    <a:pt x="2181288" y="3847566"/>
                  </a:lnTo>
                  <a:lnTo>
                    <a:pt x="2196655" y="3803650"/>
                  </a:lnTo>
                  <a:lnTo>
                    <a:pt x="2217407" y="3762514"/>
                  </a:lnTo>
                  <a:lnTo>
                    <a:pt x="2243124" y="3724592"/>
                  </a:lnTo>
                  <a:lnTo>
                    <a:pt x="2273376" y="3690315"/>
                  </a:lnTo>
                  <a:lnTo>
                    <a:pt x="2307704" y="3660127"/>
                  </a:lnTo>
                  <a:lnTo>
                    <a:pt x="2345690" y="3634460"/>
                  </a:lnTo>
                  <a:lnTo>
                    <a:pt x="2386914" y="3613747"/>
                  </a:lnTo>
                  <a:lnTo>
                    <a:pt x="2430907" y="3598405"/>
                  </a:lnTo>
                  <a:lnTo>
                    <a:pt x="2477274" y="3588893"/>
                  </a:lnTo>
                  <a:lnTo>
                    <a:pt x="2525547" y="3585616"/>
                  </a:lnTo>
                  <a:lnTo>
                    <a:pt x="2573832" y="3588893"/>
                  </a:lnTo>
                  <a:lnTo>
                    <a:pt x="2620200" y="3598405"/>
                  </a:lnTo>
                  <a:lnTo>
                    <a:pt x="2664193" y="3613747"/>
                  </a:lnTo>
                  <a:lnTo>
                    <a:pt x="2705417" y="3634460"/>
                  </a:lnTo>
                  <a:lnTo>
                    <a:pt x="2743403" y="3660127"/>
                  </a:lnTo>
                  <a:lnTo>
                    <a:pt x="2777731" y="3690315"/>
                  </a:lnTo>
                  <a:lnTo>
                    <a:pt x="2807982" y="3724592"/>
                  </a:lnTo>
                  <a:lnTo>
                    <a:pt x="2833700" y="3762514"/>
                  </a:lnTo>
                  <a:lnTo>
                    <a:pt x="2854452" y="3803650"/>
                  </a:lnTo>
                  <a:lnTo>
                    <a:pt x="2869819" y="3847566"/>
                  </a:lnTo>
                  <a:lnTo>
                    <a:pt x="2879356" y="3893845"/>
                  </a:lnTo>
                  <a:lnTo>
                    <a:pt x="2882633" y="3942042"/>
                  </a:lnTo>
                  <a:lnTo>
                    <a:pt x="2882633" y="3191560"/>
                  </a:lnTo>
                  <a:lnTo>
                    <a:pt x="2841714" y="3173145"/>
                  </a:lnTo>
                  <a:lnTo>
                    <a:pt x="2794292" y="3155086"/>
                  </a:lnTo>
                  <a:lnTo>
                    <a:pt x="2745752" y="3140100"/>
                  </a:lnTo>
                  <a:lnTo>
                    <a:pt x="2644571" y="2932188"/>
                  </a:lnTo>
                  <a:lnTo>
                    <a:pt x="2406523" y="2932188"/>
                  </a:lnTo>
                  <a:lnTo>
                    <a:pt x="2302383" y="3140100"/>
                  </a:lnTo>
                  <a:lnTo>
                    <a:pt x="2253894" y="3155086"/>
                  </a:lnTo>
                  <a:lnTo>
                    <a:pt x="2206790" y="3173145"/>
                  </a:lnTo>
                  <a:lnTo>
                    <a:pt x="2161362" y="3193973"/>
                  </a:lnTo>
                  <a:lnTo>
                    <a:pt x="2117890" y="3217329"/>
                  </a:lnTo>
                  <a:lnTo>
                    <a:pt x="1894725" y="3143072"/>
                  </a:lnTo>
                  <a:lnTo>
                    <a:pt x="1725117" y="3312363"/>
                  </a:lnTo>
                  <a:lnTo>
                    <a:pt x="1799501" y="3535134"/>
                  </a:lnTo>
                  <a:lnTo>
                    <a:pt x="1776120" y="3580231"/>
                  </a:lnTo>
                  <a:lnTo>
                    <a:pt x="1755241" y="3626459"/>
                  </a:lnTo>
                  <a:lnTo>
                    <a:pt x="1737156" y="3673792"/>
                  </a:lnTo>
                  <a:lnTo>
                    <a:pt x="1722132" y="3722243"/>
                  </a:lnTo>
                  <a:lnTo>
                    <a:pt x="1513840" y="3823233"/>
                  </a:lnTo>
                  <a:lnTo>
                    <a:pt x="1513840" y="4060850"/>
                  </a:lnTo>
                  <a:lnTo>
                    <a:pt x="1722132" y="4164800"/>
                  </a:lnTo>
                  <a:lnTo>
                    <a:pt x="1737156" y="4213199"/>
                  </a:lnTo>
                  <a:lnTo>
                    <a:pt x="1755241" y="4260215"/>
                  </a:lnTo>
                  <a:lnTo>
                    <a:pt x="1776120" y="4305554"/>
                  </a:lnTo>
                  <a:lnTo>
                    <a:pt x="1799501" y="4348950"/>
                  </a:lnTo>
                  <a:lnTo>
                    <a:pt x="1725117" y="4571708"/>
                  </a:lnTo>
                  <a:lnTo>
                    <a:pt x="1894725" y="4741011"/>
                  </a:lnTo>
                  <a:lnTo>
                    <a:pt x="2117890" y="4666754"/>
                  </a:lnTo>
                  <a:lnTo>
                    <a:pt x="2163089" y="4690097"/>
                  </a:lnTo>
                  <a:lnTo>
                    <a:pt x="2209393" y="4710938"/>
                  </a:lnTo>
                  <a:lnTo>
                    <a:pt x="2256815" y="4728984"/>
                  </a:lnTo>
                  <a:lnTo>
                    <a:pt x="2305354" y="4743983"/>
                  </a:lnTo>
                  <a:lnTo>
                    <a:pt x="2409507" y="4951882"/>
                  </a:lnTo>
                  <a:lnTo>
                    <a:pt x="2647556" y="4951882"/>
                  </a:lnTo>
                  <a:lnTo>
                    <a:pt x="2751696" y="4743983"/>
                  </a:lnTo>
                  <a:lnTo>
                    <a:pt x="2800197" y="4728984"/>
                  </a:lnTo>
                  <a:lnTo>
                    <a:pt x="2847289" y="4710938"/>
                  </a:lnTo>
                  <a:lnTo>
                    <a:pt x="2892717" y="4690097"/>
                  </a:lnTo>
                  <a:lnTo>
                    <a:pt x="2936189" y="4666754"/>
                  </a:lnTo>
                  <a:lnTo>
                    <a:pt x="3159353" y="4741011"/>
                  </a:lnTo>
                  <a:lnTo>
                    <a:pt x="3233750" y="4666754"/>
                  </a:lnTo>
                  <a:lnTo>
                    <a:pt x="3328974" y="4571708"/>
                  </a:lnTo>
                  <a:lnTo>
                    <a:pt x="3254578" y="4348950"/>
                  </a:lnTo>
                  <a:lnTo>
                    <a:pt x="3277959" y="4303839"/>
                  </a:lnTo>
                  <a:lnTo>
                    <a:pt x="3280397" y="4298454"/>
                  </a:lnTo>
                  <a:lnTo>
                    <a:pt x="3298837" y="4257611"/>
                  </a:lnTo>
                  <a:lnTo>
                    <a:pt x="3316922" y="4210278"/>
                  </a:lnTo>
                  <a:lnTo>
                    <a:pt x="3331946" y="4161828"/>
                  </a:lnTo>
                  <a:lnTo>
                    <a:pt x="3540239" y="4057878"/>
                  </a:lnTo>
                  <a:lnTo>
                    <a:pt x="3540239" y="3820261"/>
                  </a:lnTo>
                  <a:close/>
                </a:path>
                <a:path w="4513580" h="4952365">
                  <a:moveTo>
                    <a:pt x="4513008" y="346405"/>
                  </a:moveTo>
                  <a:lnTo>
                    <a:pt x="4452315" y="285800"/>
                  </a:lnTo>
                  <a:lnTo>
                    <a:pt x="4344479" y="178142"/>
                  </a:lnTo>
                  <a:lnTo>
                    <a:pt x="4020959" y="285800"/>
                  </a:lnTo>
                  <a:lnTo>
                    <a:pt x="3977475" y="262851"/>
                  </a:lnTo>
                  <a:lnTo>
                    <a:pt x="3947642" y="248424"/>
                  </a:lnTo>
                  <a:lnTo>
                    <a:pt x="3947642" y="1336611"/>
                  </a:lnTo>
                  <a:lnTo>
                    <a:pt x="3945509" y="1383474"/>
                  </a:lnTo>
                  <a:lnTo>
                    <a:pt x="3939260" y="1429194"/>
                  </a:lnTo>
                  <a:lnTo>
                    <a:pt x="3929062" y="1473581"/>
                  </a:lnTo>
                  <a:lnTo>
                    <a:pt x="3915118" y="1516456"/>
                  </a:lnTo>
                  <a:lnTo>
                    <a:pt x="3897604" y="1557629"/>
                  </a:lnTo>
                  <a:lnTo>
                    <a:pt x="3876700" y="1596923"/>
                  </a:lnTo>
                  <a:lnTo>
                    <a:pt x="3852608" y="1634134"/>
                  </a:lnTo>
                  <a:lnTo>
                    <a:pt x="3825506" y="1669084"/>
                  </a:lnTo>
                  <a:lnTo>
                    <a:pt x="3795585" y="1701596"/>
                  </a:lnTo>
                  <a:lnTo>
                    <a:pt x="3763022" y="1731467"/>
                  </a:lnTo>
                  <a:lnTo>
                    <a:pt x="3728021" y="1758518"/>
                  </a:lnTo>
                  <a:lnTo>
                    <a:pt x="3690747" y="1782572"/>
                  </a:lnTo>
                  <a:lnTo>
                    <a:pt x="3651402" y="1803438"/>
                  </a:lnTo>
                  <a:lnTo>
                    <a:pt x="3610152" y="1820926"/>
                  </a:lnTo>
                  <a:lnTo>
                    <a:pt x="3567214" y="1834857"/>
                  </a:lnTo>
                  <a:lnTo>
                    <a:pt x="3522751" y="1845030"/>
                  </a:lnTo>
                  <a:lnTo>
                    <a:pt x="3476955" y="1851279"/>
                  </a:lnTo>
                  <a:lnTo>
                    <a:pt x="3430016" y="1853399"/>
                  </a:lnTo>
                  <a:lnTo>
                    <a:pt x="3383089" y="1851279"/>
                  </a:lnTo>
                  <a:lnTo>
                    <a:pt x="3337293" y="1845030"/>
                  </a:lnTo>
                  <a:lnTo>
                    <a:pt x="3292830" y="1834857"/>
                  </a:lnTo>
                  <a:lnTo>
                    <a:pt x="3249879" y="1820926"/>
                  </a:lnTo>
                  <a:lnTo>
                    <a:pt x="3208642" y="1803438"/>
                  </a:lnTo>
                  <a:lnTo>
                    <a:pt x="3169297" y="1782572"/>
                  </a:lnTo>
                  <a:lnTo>
                    <a:pt x="3132023" y="1758518"/>
                  </a:lnTo>
                  <a:lnTo>
                    <a:pt x="3097009" y="1731467"/>
                  </a:lnTo>
                  <a:lnTo>
                    <a:pt x="3064459" y="1701596"/>
                  </a:lnTo>
                  <a:lnTo>
                    <a:pt x="3034538" y="1669084"/>
                  </a:lnTo>
                  <a:lnTo>
                    <a:pt x="3007436" y="1634134"/>
                  </a:lnTo>
                  <a:lnTo>
                    <a:pt x="2983344" y="1596923"/>
                  </a:lnTo>
                  <a:lnTo>
                    <a:pt x="2962440" y="1557629"/>
                  </a:lnTo>
                  <a:lnTo>
                    <a:pt x="2944926" y="1516456"/>
                  </a:lnTo>
                  <a:lnTo>
                    <a:pt x="2930982" y="1473581"/>
                  </a:lnTo>
                  <a:lnTo>
                    <a:pt x="2920784" y="1429194"/>
                  </a:lnTo>
                  <a:lnTo>
                    <a:pt x="2914535" y="1383474"/>
                  </a:lnTo>
                  <a:lnTo>
                    <a:pt x="2912402" y="1336611"/>
                  </a:lnTo>
                  <a:lnTo>
                    <a:pt x="2914535" y="1289748"/>
                  </a:lnTo>
                  <a:lnTo>
                    <a:pt x="2920784" y="1244028"/>
                  </a:lnTo>
                  <a:lnTo>
                    <a:pt x="2930982" y="1199642"/>
                  </a:lnTo>
                  <a:lnTo>
                    <a:pt x="2944926" y="1156766"/>
                  </a:lnTo>
                  <a:lnTo>
                    <a:pt x="2962440" y="1115593"/>
                  </a:lnTo>
                  <a:lnTo>
                    <a:pt x="2983344" y="1076299"/>
                  </a:lnTo>
                  <a:lnTo>
                    <a:pt x="3007436" y="1039088"/>
                  </a:lnTo>
                  <a:lnTo>
                    <a:pt x="3034538" y="1004138"/>
                  </a:lnTo>
                  <a:lnTo>
                    <a:pt x="3064459" y="971626"/>
                  </a:lnTo>
                  <a:lnTo>
                    <a:pt x="3097009" y="941755"/>
                  </a:lnTo>
                  <a:lnTo>
                    <a:pt x="3132023" y="914692"/>
                  </a:lnTo>
                  <a:lnTo>
                    <a:pt x="3169297" y="890638"/>
                  </a:lnTo>
                  <a:lnTo>
                    <a:pt x="3208642" y="869772"/>
                  </a:lnTo>
                  <a:lnTo>
                    <a:pt x="3249879" y="852284"/>
                  </a:lnTo>
                  <a:lnTo>
                    <a:pt x="3292830" y="838365"/>
                  </a:lnTo>
                  <a:lnTo>
                    <a:pt x="3337293" y="828179"/>
                  </a:lnTo>
                  <a:lnTo>
                    <a:pt x="3383089" y="821944"/>
                  </a:lnTo>
                  <a:lnTo>
                    <a:pt x="3430016" y="819823"/>
                  </a:lnTo>
                  <a:lnTo>
                    <a:pt x="3476955" y="821944"/>
                  </a:lnTo>
                  <a:lnTo>
                    <a:pt x="3522751" y="828179"/>
                  </a:lnTo>
                  <a:lnTo>
                    <a:pt x="3567214" y="838365"/>
                  </a:lnTo>
                  <a:lnTo>
                    <a:pt x="3610152" y="852284"/>
                  </a:lnTo>
                  <a:lnTo>
                    <a:pt x="3651402" y="869772"/>
                  </a:lnTo>
                  <a:lnTo>
                    <a:pt x="3690747" y="890638"/>
                  </a:lnTo>
                  <a:lnTo>
                    <a:pt x="3728021" y="914692"/>
                  </a:lnTo>
                  <a:lnTo>
                    <a:pt x="3763022" y="941755"/>
                  </a:lnTo>
                  <a:lnTo>
                    <a:pt x="3795585" y="971626"/>
                  </a:lnTo>
                  <a:lnTo>
                    <a:pt x="3825506" y="1004138"/>
                  </a:lnTo>
                  <a:lnTo>
                    <a:pt x="3852608" y="1039088"/>
                  </a:lnTo>
                  <a:lnTo>
                    <a:pt x="3876700" y="1076299"/>
                  </a:lnTo>
                  <a:lnTo>
                    <a:pt x="3897604" y="1115593"/>
                  </a:lnTo>
                  <a:lnTo>
                    <a:pt x="3915118" y="1156766"/>
                  </a:lnTo>
                  <a:lnTo>
                    <a:pt x="3929062" y="1199642"/>
                  </a:lnTo>
                  <a:lnTo>
                    <a:pt x="3939260" y="1244028"/>
                  </a:lnTo>
                  <a:lnTo>
                    <a:pt x="3945509" y="1289748"/>
                  </a:lnTo>
                  <a:lnTo>
                    <a:pt x="3947642" y="1336611"/>
                  </a:lnTo>
                  <a:lnTo>
                    <a:pt x="3947642" y="248424"/>
                  </a:lnTo>
                  <a:lnTo>
                    <a:pt x="3888321" y="221742"/>
                  </a:lnTo>
                  <a:lnTo>
                    <a:pt x="3842677" y="203822"/>
                  </a:lnTo>
                  <a:lnTo>
                    <a:pt x="3796309" y="187807"/>
                  </a:lnTo>
                  <a:lnTo>
                    <a:pt x="3749217" y="173837"/>
                  </a:lnTo>
                  <a:lnTo>
                    <a:pt x="3664648" y="0"/>
                  </a:lnTo>
                  <a:lnTo>
                    <a:pt x="3193567" y="0"/>
                  </a:lnTo>
                  <a:lnTo>
                    <a:pt x="3106509" y="173837"/>
                  </a:lnTo>
                  <a:lnTo>
                    <a:pt x="3059442" y="187807"/>
                  </a:lnTo>
                  <a:lnTo>
                    <a:pt x="3013214" y="203822"/>
                  </a:lnTo>
                  <a:lnTo>
                    <a:pt x="2967939" y="221742"/>
                  </a:lnTo>
                  <a:lnTo>
                    <a:pt x="2923743" y="241465"/>
                  </a:lnTo>
                  <a:lnTo>
                    <a:pt x="2880753" y="262851"/>
                  </a:lnTo>
                  <a:lnTo>
                    <a:pt x="2839072" y="285800"/>
                  </a:lnTo>
                  <a:lnTo>
                    <a:pt x="2515565" y="178142"/>
                  </a:lnTo>
                  <a:lnTo>
                    <a:pt x="2269706" y="423621"/>
                  </a:lnTo>
                  <a:lnTo>
                    <a:pt x="2377541" y="746607"/>
                  </a:lnTo>
                  <a:lnTo>
                    <a:pt x="2354554" y="790028"/>
                  </a:lnTo>
                  <a:lnTo>
                    <a:pt x="2333129" y="834174"/>
                  </a:lnTo>
                  <a:lnTo>
                    <a:pt x="2313368" y="879030"/>
                  </a:lnTo>
                  <a:lnTo>
                    <a:pt x="2295423" y="924610"/>
                  </a:lnTo>
                  <a:lnTo>
                    <a:pt x="2279383" y="970915"/>
                  </a:lnTo>
                  <a:lnTo>
                    <a:pt x="2265388" y="1017917"/>
                  </a:lnTo>
                  <a:lnTo>
                    <a:pt x="1963445" y="1164348"/>
                  </a:lnTo>
                  <a:lnTo>
                    <a:pt x="1963445" y="1508874"/>
                  </a:lnTo>
                  <a:lnTo>
                    <a:pt x="2265388" y="1659597"/>
                  </a:lnTo>
                  <a:lnTo>
                    <a:pt x="2279383" y="1706600"/>
                  </a:lnTo>
                  <a:lnTo>
                    <a:pt x="2295423" y="1752752"/>
                  </a:lnTo>
                  <a:lnTo>
                    <a:pt x="2313368" y="1797951"/>
                  </a:lnTo>
                  <a:lnTo>
                    <a:pt x="2333129" y="1842071"/>
                  </a:lnTo>
                  <a:lnTo>
                    <a:pt x="2354554" y="1884997"/>
                  </a:lnTo>
                  <a:lnTo>
                    <a:pt x="2377541" y="1926602"/>
                  </a:lnTo>
                  <a:lnTo>
                    <a:pt x="2269706" y="2249601"/>
                  </a:lnTo>
                  <a:lnTo>
                    <a:pt x="2515565" y="2495080"/>
                  </a:lnTo>
                  <a:lnTo>
                    <a:pt x="2839072" y="2387409"/>
                  </a:lnTo>
                  <a:lnTo>
                    <a:pt x="2882569" y="2410358"/>
                  </a:lnTo>
                  <a:lnTo>
                    <a:pt x="2926778" y="2431758"/>
                  </a:lnTo>
                  <a:lnTo>
                    <a:pt x="2971711" y="2451468"/>
                  </a:lnTo>
                  <a:lnTo>
                    <a:pt x="3017367" y="2469400"/>
                  </a:lnTo>
                  <a:lnTo>
                    <a:pt x="3063735" y="2485402"/>
                  </a:lnTo>
                  <a:lnTo>
                    <a:pt x="3110827" y="2499385"/>
                  </a:lnTo>
                  <a:lnTo>
                    <a:pt x="3261791" y="2800845"/>
                  </a:lnTo>
                  <a:lnTo>
                    <a:pt x="3606876" y="2800845"/>
                  </a:lnTo>
                  <a:lnTo>
                    <a:pt x="3757841" y="2499385"/>
                  </a:lnTo>
                  <a:lnTo>
                    <a:pt x="3804907" y="2485402"/>
                  </a:lnTo>
                  <a:lnTo>
                    <a:pt x="3851148" y="2469400"/>
                  </a:lnTo>
                  <a:lnTo>
                    <a:pt x="3896410" y="2451468"/>
                  </a:lnTo>
                  <a:lnTo>
                    <a:pt x="3940606" y="2431758"/>
                  </a:lnTo>
                  <a:lnTo>
                    <a:pt x="3983596" y="2410358"/>
                  </a:lnTo>
                  <a:lnTo>
                    <a:pt x="4025277" y="2387409"/>
                  </a:lnTo>
                  <a:lnTo>
                    <a:pt x="4348785" y="2495080"/>
                  </a:lnTo>
                  <a:lnTo>
                    <a:pt x="4456620" y="2387409"/>
                  </a:lnTo>
                  <a:lnTo>
                    <a:pt x="4513008" y="2331110"/>
                  </a:lnTo>
                  <a:lnTo>
                    <a:pt x="4513008" y="2005063"/>
                  </a:lnTo>
                  <a:lnTo>
                    <a:pt x="4486821" y="1926602"/>
                  </a:lnTo>
                  <a:lnTo>
                    <a:pt x="4509808" y="1883181"/>
                  </a:lnTo>
                  <a:lnTo>
                    <a:pt x="4513008" y="1876577"/>
                  </a:lnTo>
                  <a:lnTo>
                    <a:pt x="4513008" y="1853399"/>
                  </a:lnTo>
                  <a:lnTo>
                    <a:pt x="4513008" y="819823"/>
                  </a:lnTo>
                  <a:lnTo>
                    <a:pt x="4513008" y="803287"/>
                  </a:lnTo>
                  <a:lnTo>
                    <a:pt x="4505490" y="788225"/>
                  </a:lnTo>
                  <a:lnTo>
                    <a:pt x="4482503" y="746607"/>
                  </a:lnTo>
                  <a:lnTo>
                    <a:pt x="4513008" y="655231"/>
                  </a:lnTo>
                  <a:lnTo>
                    <a:pt x="4513008" y="346405"/>
                  </a:lnTo>
                  <a:close/>
                </a:path>
              </a:pathLst>
            </a:custGeom>
            <a:solidFill>
              <a:srgbClr val="76280A">
                <a:alpha val="596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3540" y="2584449"/>
              <a:ext cx="8886189" cy="17652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75559"/>
              <a:ext cx="1654810" cy="17652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589530"/>
              <a:ext cx="1602740" cy="1661160"/>
            </a:xfrm>
            <a:custGeom>
              <a:avLst/>
              <a:gdLst/>
              <a:ahLst/>
              <a:cxnLst/>
              <a:rect l="l" t="t" r="r" b="b"/>
              <a:pathLst>
                <a:path w="1602740" h="1661160">
                  <a:moveTo>
                    <a:pt x="1602740" y="0"/>
                  </a:moveTo>
                  <a:lnTo>
                    <a:pt x="0" y="0"/>
                  </a:lnTo>
                  <a:lnTo>
                    <a:pt x="0" y="1661160"/>
                  </a:lnTo>
                  <a:lnTo>
                    <a:pt x="1602740" y="1661160"/>
                  </a:lnTo>
                  <a:lnTo>
                    <a:pt x="1602740" y="0"/>
                  </a:lnTo>
                  <a:close/>
                </a:path>
              </a:pathLst>
            </a:custGeom>
            <a:solidFill>
              <a:srgbClr val="932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4971" y="2575559"/>
              <a:ext cx="1637028" cy="17652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607040" y="2589530"/>
              <a:ext cx="1584960" cy="1661160"/>
            </a:xfrm>
            <a:custGeom>
              <a:avLst/>
              <a:gdLst/>
              <a:ahLst/>
              <a:cxnLst/>
              <a:rect l="l" t="t" r="r" b="b"/>
              <a:pathLst>
                <a:path w="1584959" h="1661160">
                  <a:moveTo>
                    <a:pt x="1584959" y="0"/>
                  </a:moveTo>
                  <a:lnTo>
                    <a:pt x="0" y="0"/>
                  </a:lnTo>
                  <a:lnTo>
                    <a:pt x="0" y="1661160"/>
                  </a:lnTo>
                  <a:lnTo>
                    <a:pt x="1584959" y="1661160"/>
                  </a:lnTo>
                  <a:lnTo>
                    <a:pt x="1584959" y="0"/>
                  </a:lnTo>
                  <a:close/>
                </a:path>
              </a:pathLst>
            </a:custGeom>
            <a:solidFill>
              <a:srgbClr val="EF9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95452" y="1671058"/>
            <a:ext cx="8782050" cy="1826782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234315" rIns="0" bIns="0" rtlCol="0">
            <a:spAutoFit/>
          </a:bodyPr>
          <a:lstStyle/>
          <a:p>
            <a:pPr marR="36195" algn="ctr">
              <a:lnSpc>
                <a:spcPts val="3720"/>
              </a:lnSpc>
              <a:spcBef>
                <a:spcPts val="1845"/>
              </a:spcBef>
            </a:pPr>
            <a:r>
              <a:rPr sz="3200" b="1" i="1" dirty="0">
                <a:solidFill>
                  <a:srgbClr val="FFFFFF"/>
                </a:solidFill>
                <a:latin typeface="Candara"/>
                <a:cs typeface="Candara"/>
              </a:rPr>
              <a:t>PTS</a:t>
            </a:r>
            <a:r>
              <a:rPr sz="3200" b="1" i="1" spc="-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ndara"/>
                <a:cs typeface="Candara"/>
              </a:rPr>
              <a:t>COLLEGE</a:t>
            </a:r>
            <a:r>
              <a:rPr sz="3200" b="1" i="1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3200" b="1" i="1" spc="-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ndara"/>
                <a:cs typeface="Candara"/>
              </a:rPr>
              <a:t>ADVANCED</a:t>
            </a:r>
            <a:r>
              <a:rPr sz="3200" b="1" i="1" spc="-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ndara"/>
                <a:cs typeface="Candara"/>
              </a:rPr>
              <a:t>STUDIES</a:t>
            </a:r>
            <a:r>
              <a:rPr lang="en-US" sz="3200" b="1" i="1" spc="-10" dirty="0">
                <a:solidFill>
                  <a:srgbClr val="FFFFFF"/>
                </a:solidFill>
                <a:latin typeface="Candara"/>
                <a:cs typeface="Candara"/>
              </a:rPr>
              <a:t>                        </a:t>
            </a:r>
            <a:r>
              <a:rPr lang="en-PH" sz="2400" b="1" i="1" spc="-10" dirty="0">
                <a:solidFill>
                  <a:srgbClr val="FFFFFF"/>
                </a:solidFill>
                <a:latin typeface="Candara"/>
                <a:cs typeface="Candara"/>
              </a:rPr>
              <a:t>In Partnership with Asia Graduate School of Theology</a:t>
            </a:r>
            <a:endParaRPr sz="2400" dirty="0">
              <a:latin typeface="Candara"/>
              <a:cs typeface="Candara"/>
            </a:endParaRPr>
          </a:p>
          <a:p>
            <a:pPr marR="34290" algn="ctr">
              <a:lnSpc>
                <a:spcPts val="2655"/>
              </a:lnSpc>
            </a:pPr>
            <a:r>
              <a:rPr sz="2400" b="1" i="1" dirty="0">
                <a:solidFill>
                  <a:srgbClr val="F4A182"/>
                </a:solidFill>
                <a:latin typeface="Candara"/>
                <a:cs typeface="Candara"/>
              </a:rPr>
              <a:t>Doctor</a:t>
            </a:r>
            <a:r>
              <a:rPr sz="2400" b="1" i="1" spc="-25" dirty="0">
                <a:solidFill>
                  <a:srgbClr val="F4A182"/>
                </a:solidFill>
                <a:latin typeface="Candara"/>
                <a:cs typeface="Candara"/>
              </a:rPr>
              <a:t> </a:t>
            </a:r>
            <a:r>
              <a:rPr sz="2400" b="1" i="1" dirty="0">
                <a:solidFill>
                  <a:srgbClr val="F4A182"/>
                </a:solidFill>
                <a:latin typeface="Candara"/>
                <a:cs typeface="Candara"/>
              </a:rPr>
              <a:t>of</a:t>
            </a:r>
            <a:r>
              <a:rPr sz="2400" b="1" i="1" spc="-35" dirty="0">
                <a:solidFill>
                  <a:srgbClr val="F4A182"/>
                </a:solidFill>
                <a:latin typeface="Candara"/>
                <a:cs typeface="Candara"/>
              </a:rPr>
              <a:t> </a:t>
            </a:r>
            <a:r>
              <a:rPr sz="2400" b="1" i="1" spc="-10" dirty="0">
                <a:solidFill>
                  <a:srgbClr val="F4A182"/>
                </a:solidFill>
                <a:latin typeface="Candara"/>
                <a:cs typeface="Candara"/>
              </a:rPr>
              <a:t>Philosophy</a:t>
            </a:r>
            <a:endParaRPr sz="2400" dirty="0">
              <a:latin typeface="Candara"/>
              <a:cs typeface="Candara"/>
            </a:endParaRPr>
          </a:p>
          <a:p>
            <a:pPr marR="34925" algn="ctr">
              <a:lnSpc>
                <a:spcPts val="2295"/>
              </a:lnSpc>
            </a:pPr>
            <a:r>
              <a:rPr sz="2000" b="1" i="1" dirty="0">
                <a:solidFill>
                  <a:srgbClr val="F4A182"/>
                </a:solidFill>
                <a:latin typeface="Candara"/>
                <a:cs typeface="Candara"/>
              </a:rPr>
              <a:t>in</a:t>
            </a:r>
            <a:r>
              <a:rPr sz="2000" b="1" i="1" spc="-45" dirty="0">
                <a:solidFill>
                  <a:srgbClr val="F4A182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4A182"/>
                </a:solidFill>
                <a:latin typeface="Candara"/>
                <a:cs typeface="Candara"/>
              </a:rPr>
              <a:t>Holistic</a:t>
            </a:r>
            <a:r>
              <a:rPr sz="2000" b="1" i="1" spc="-40" dirty="0">
                <a:solidFill>
                  <a:srgbClr val="F4A182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4A182"/>
                </a:solidFill>
                <a:latin typeface="Candara"/>
                <a:cs typeface="Candara"/>
              </a:rPr>
              <a:t>Leadership</a:t>
            </a:r>
            <a:r>
              <a:rPr lang="en-US" sz="2000" b="1" i="1" dirty="0">
                <a:solidFill>
                  <a:srgbClr val="F4A182"/>
                </a:solidFill>
                <a:latin typeface="Candara"/>
                <a:cs typeface="Candara"/>
              </a:rPr>
              <a:t> &amp; Social</a:t>
            </a:r>
            <a:r>
              <a:rPr sz="2000" b="1" i="1" spc="-35" dirty="0">
                <a:solidFill>
                  <a:srgbClr val="F4A182"/>
                </a:solidFill>
                <a:latin typeface="Candara"/>
                <a:cs typeface="Candara"/>
              </a:rPr>
              <a:t> </a:t>
            </a:r>
            <a:r>
              <a:rPr sz="2000" b="1" i="1" spc="-10" dirty="0">
                <a:solidFill>
                  <a:srgbClr val="F4A182"/>
                </a:solidFill>
                <a:latin typeface="Candara"/>
                <a:cs typeface="Candara"/>
              </a:rPr>
              <a:t>Development</a:t>
            </a:r>
            <a:endParaRPr sz="2000" dirty="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2895" y="3659270"/>
            <a:ext cx="288290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DE4DE"/>
                </a:solidFill>
                <a:latin typeface="Candara"/>
                <a:cs typeface="Candara"/>
              </a:rPr>
              <a:t>Program</a:t>
            </a:r>
            <a:r>
              <a:rPr sz="2400" b="1" i="1" spc="-65" dirty="0">
                <a:solidFill>
                  <a:srgbClr val="FDE4DE"/>
                </a:solidFill>
                <a:latin typeface="Candara"/>
                <a:cs typeface="Candara"/>
              </a:rPr>
              <a:t> </a:t>
            </a:r>
            <a:r>
              <a:rPr sz="2400" b="1" i="1" dirty="0">
                <a:solidFill>
                  <a:srgbClr val="FDE4DE"/>
                </a:solidFill>
                <a:latin typeface="Candara"/>
                <a:cs typeface="Candara"/>
              </a:rPr>
              <a:t>of</a:t>
            </a:r>
            <a:r>
              <a:rPr sz="2400" b="1" i="1" spc="-70" dirty="0">
                <a:solidFill>
                  <a:srgbClr val="FDE4DE"/>
                </a:solidFill>
                <a:latin typeface="Candara"/>
                <a:cs typeface="Candara"/>
              </a:rPr>
              <a:t> </a:t>
            </a:r>
            <a:r>
              <a:rPr sz="2400" b="1" i="1" spc="-10" dirty="0">
                <a:solidFill>
                  <a:srgbClr val="FDE4DE"/>
                </a:solidFill>
                <a:latin typeface="Candara"/>
                <a:cs typeface="Candara"/>
              </a:rPr>
              <a:t>Studies</a:t>
            </a:r>
            <a:endParaRPr lang="en-US" sz="2400" b="1" i="1" spc="-10" dirty="0">
              <a:solidFill>
                <a:srgbClr val="FDE4DE"/>
              </a:solidFill>
              <a:latin typeface="Candara"/>
              <a:cs typeface="Candar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PH" sz="1600" b="1" i="1" spc="-10" dirty="0">
                <a:solidFill>
                  <a:srgbClr val="FDE4DE"/>
                </a:solidFill>
                <a:latin typeface="Candara"/>
                <a:cs typeface="Candara"/>
              </a:rPr>
              <a:t>As of June 22, 2026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6600" y="5791200"/>
            <a:ext cx="3216910" cy="81105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ct val="100600"/>
              </a:lnSpc>
              <a:spcBef>
                <a:spcPts val="85"/>
              </a:spcBef>
            </a:pPr>
            <a:r>
              <a:rPr b="1" i="1" dirty="0">
                <a:solidFill>
                  <a:srgbClr val="F6BE73"/>
                </a:solidFill>
                <a:latin typeface="Candara"/>
                <a:cs typeface="Candara"/>
              </a:rPr>
              <a:t>Reynaldo</a:t>
            </a:r>
            <a:r>
              <a:rPr b="1" i="1" spc="-50" dirty="0">
                <a:solidFill>
                  <a:srgbClr val="F6BE73"/>
                </a:solidFill>
                <a:latin typeface="Candara"/>
                <a:cs typeface="Candara"/>
              </a:rPr>
              <a:t> </a:t>
            </a:r>
            <a:r>
              <a:rPr b="1" i="1" dirty="0">
                <a:solidFill>
                  <a:srgbClr val="F6BE73"/>
                </a:solidFill>
                <a:latin typeface="Candara"/>
                <a:cs typeface="Candara"/>
              </a:rPr>
              <a:t>S.</a:t>
            </a:r>
            <a:r>
              <a:rPr b="1" i="1" spc="-45" dirty="0">
                <a:solidFill>
                  <a:srgbClr val="F6BE73"/>
                </a:solidFill>
                <a:latin typeface="Candara"/>
                <a:cs typeface="Candara"/>
              </a:rPr>
              <a:t> </a:t>
            </a:r>
            <a:r>
              <a:rPr b="1" i="1" spc="-10" dirty="0">
                <a:solidFill>
                  <a:srgbClr val="F6BE73"/>
                </a:solidFill>
                <a:latin typeface="Candara"/>
                <a:cs typeface="Candara"/>
              </a:rPr>
              <a:t>Taniajura,</a:t>
            </a:r>
            <a:r>
              <a:rPr b="1" i="1" spc="-65" dirty="0">
                <a:solidFill>
                  <a:srgbClr val="F6BE73"/>
                </a:solidFill>
                <a:latin typeface="Candara"/>
                <a:cs typeface="Candara"/>
              </a:rPr>
              <a:t> </a:t>
            </a:r>
            <a:r>
              <a:rPr b="1" i="1" spc="-25" dirty="0">
                <a:solidFill>
                  <a:srgbClr val="F6BE73"/>
                </a:solidFill>
                <a:latin typeface="Candara"/>
                <a:cs typeface="Candara"/>
              </a:rPr>
              <a:t>Ph</a:t>
            </a:r>
            <a:r>
              <a:rPr lang="en-US" b="1" i="1" spc="-25" dirty="0">
                <a:solidFill>
                  <a:srgbClr val="F6BE73"/>
                </a:solidFill>
                <a:latin typeface="Candara"/>
                <a:cs typeface="Candara"/>
              </a:rPr>
              <a:t>D, </a:t>
            </a:r>
            <a:r>
              <a:rPr lang="en-US" b="1" i="1" spc="-25" dirty="0" err="1">
                <a:solidFill>
                  <a:srgbClr val="F6BE73"/>
                </a:solidFill>
                <a:latin typeface="Candara"/>
                <a:cs typeface="Candara"/>
              </a:rPr>
              <a:t>DMin</a:t>
            </a:r>
            <a:r>
              <a:rPr b="1" i="1" spc="-25" dirty="0">
                <a:solidFill>
                  <a:srgbClr val="F6BE73"/>
                </a:solidFill>
                <a:latin typeface="Candara"/>
                <a:cs typeface="Candara"/>
              </a:rPr>
              <a:t> </a:t>
            </a:r>
            <a:r>
              <a:rPr b="1" i="1" dirty="0">
                <a:solidFill>
                  <a:srgbClr val="F6BE73"/>
                </a:solidFill>
                <a:latin typeface="Candara"/>
                <a:cs typeface="Candara"/>
              </a:rPr>
              <a:t>Program</a:t>
            </a:r>
            <a:r>
              <a:rPr b="1" i="1" spc="-65" dirty="0">
                <a:solidFill>
                  <a:srgbClr val="F6BE73"/>
                </a:solidFill>
                <a:latin typeface="Candara"/>
                <a:cs typeface="Candara"/>
              </a:rPr>
              <a:t> </a:t>
            </a:r>
            <a:r>
              <a:rPr b="1" i="1" spc="-10" dirty="0">
                <a:solidFill>
                  <a:srgbClr val="F6BE73"/>
                </a:solidFill>
                <a:latin typeface="Candara"/>
                <a:cs typeface="Candara"/>
              </a:rPr>
              <a:t>Director </a:t>
            </a:r>
            <a:r>
              <a:rPr sz="1600" b="1" i="1" spc="-10" dirty="0">
                <a:solidFill>
                  <a:srgbClr val="FFFFFF"/>
                </a:solidFill>
                <a:latin typeface="Candara"/>
                <a:cs typeface="Candara"/>
                <a:hlinkClick r:id="rId5"/>
              </a:rPr>
              <a:t>rey_taniajura@yahoo.com</a:t>
            </a:r>
            <a:endParaRPr sz="1600" dirty="0">
              <a:latin typeface="Candara"/>
              <a:cs typeface="Candar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73409" y="2898140"/>
            <a:ext cx="1230617" cy="1061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8DD9D-495B-8AB0-1D32-0A6053F74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63" y="5562600"/>
            <a:ext cx="740337" cy="696696"/>
          </a:xfrm>
          <a:prstGeom prst="rect">
            <a:avLst/>
          </a:prstGeom>
        </p:spPr>
      </p:pic>
      <p:pic>
        <p:nvPicPr>
          <p:cNvPr id="14" name="Picture 13" descr="AGST Philippines – Preparing Scholars and Leaders for the ...">
            <a:extLst>
              <a:ext uri="{FF2B5EF4-FFF2-40B4-BE49-F238E27FC236}">
                <a16:creationId xmlns:a16="http://schemas.microsoft.com/office/drawing/2014/main" id="{D6BD282B-4A86-20E3-BF85-FC895DC899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06" y="2865789"/>
            <a:ext cx="1350327" cy="1264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0438130" cy="136779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5306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2780"/>
              </a:spcBef>
            </a:pPr>
            <a:r>
              <a:rPr sz="3600" u="none" dirty="0"/>
              <a:t>Research</a:t>
            </a:r>
            <a:r>
              <a:rPr sz="3600" u="none" spc="-80" dirty="0"/>
              <a:t> </a:t>
            </a:r>
            <a:r>
              <a:rPr sz="3600" u="none" dirty="0"/>
              <a:t>and</a:t>
            </a:r>
            <a:r>
              <a:rPr sz="3600" u="none" spc="-80" dirty="0"/>
              <a:t> </a:t>
            </a:r>
            <a:r>
              <a:rPr sz="3600" u="none" dirty="0"/>
              <a:t>Dissertation</a:t>
            </a:r>
            <a:r>
              <a:rPr sz="3600" u="none" spc="-85" dirty="0"/>
              <a:t> </a:t>
            </a:r>
            <a:r>
              <a:rPr sz="3600" u="none" spc="-20" dirty="0"/>
              <a:t>Work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14600" y="2819400"/>
            <a:ext cx="6476365" cy="30385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 marR="5080" indent="-342900" algn="l">
              <a:lnSpc>
                <a:spcPct val="107200"/>
              </a:lnSpc>
              <a:spcBef>
                <a:spcPts val="90"/>
              </a:spcBef>
              <a:buSzPct val="55555"/>
              <a:buFont typeface="Wingdings"/>
              <a:buChar char=""/>
              <a:tabLst>
                <a:tab pos="354965" algn="l"/>
              </a:tabLst>
            </a:pPr>
            <a:r>
              <a:rPr lang="en-US" sz="2000" b="1" i="1" dirty="0">
                <a:solidFill>
                  <a:srgbClr val="FFFFFF"/>
                </a:solidFill>
                <a:latin typeface="Candara"/>
                <a:cs typeface="Candara"/>
              </a:rPr>
              <a:t>       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All</a:t>
            </a:r>
            <a:r>
              <a:rPr sz="2000" b="1" i="1" spc="4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throughout</a:t>
            </a:r>
            <a:r>
              <a:rPr sz="2000" b="1" i="1" spc="4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2000" b="1" i="1" spc="43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student’s</a:t>
            </a:r>
            <a:r>
              <a:rPr sz="2000" b="1" i="1" spc="4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research</a:t>
            </a:r>
            <a:r>
              <a:rPr sz="2000" b="1" i="1" spc="4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2000" b="1" i="1" spc="4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2000" b="1" i="1" spc="4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spc="-20" dirty="0">
                <a:solidFill>
                  <a:srgbClr val="FFFFFF"/>
                </a:solidFill>
                <a:latin typeface="Candara"/>
                <a:cs typeface="Candara"/>
              </a:rPr>
              <a:t>work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he/she</a:t>
            </a:r>
            <a:r>
              <a:rPr sz="20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will</a:t>
            </a:r>
            <a:r>
              <a:rPr sz="2000" b="1" i="1" spc="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be</a:t>
            </a:r>
            <a:r>
              <a:rPr sz="2000" b="1" i="1" spc="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guided</a:t>
            </a:r>
            <a:r>
              <a:rPr sz="20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by</a:t>
            </a:r>
            <a:r>
              <a:rPr sz="2000" b="1" i="1" spc="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2000" b="1" i="1" spc="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20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Adviser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/faculty</a:t>
            </a:r>
            <a:r>
              <a:rPr sz="2000" b="1" i="1" spc="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approved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by</a:t>
            </a:r>
            <a:r>
              <a:rPr sz="20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20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Program</a:t>
            </a:r>
            <a:r>
              <a:rPr sz="20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Director.</a:t>
            </a:r>
            <a:endParaRPr sz="2000" dirty="0">
              <a:latin typeface="Candara"/>
              <a:cs typeface="Candara"/>
            </a:endParaRPr>
          </a:p>
          <a:p>
            <a:pPr algn="l">
              <a:lnSpc>
                <a:spcPct val="100000"/>
              </a:lnSpc>
              <a:spcBef>
                <a:spcPts val="1864"/>
              </a:spcBef>
              <a:buClr>
                <a:srgbClr val="FFFFFF"/>
              </a:buClr>
              <a:buFont typeface="Wingdings"/>
              <a:buChar char=""/>
            </a:pPr>
            <a:endParaRPr sz="2000" dirty="0">
              <a:latin typeface="Candara"/>
              <a:cs typeface="Candara"/>
            </a:endParaRPr>
          </a:p>
          <a:p>
            <a:pPr marL="2693035" lvl="1" indent="-342265" algn="l">
              <a:lnSpc>
                <a:spcPct val="100000"/>
              </a:lnSpc>
              <a:buSzPct val="55555"/>
              <a:buFont typeface="Wingdings"/>
              <a:buChar char=""/>
              <a:tabLst>
                <a:tab pos="2693035" algn="l"/>
              </a:tabLst>
            </a:pP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Research</a:t>
            </a:r>
            <a:r>
              <a:rPr sz="2000" b="1" i="1" spc="-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spc="-20" dirty="0">
                <a:solidFill>
                  <a:srgbClr val="FFFFFF"/>
                </a:solidFill>
                <a:latin typeface="Candara"/>
                <a:cs typeface="Candara"/>
              </a:rPr>
              <a:t>Work</a:t>
            </a:r>
            <a:endParaRPr sz="2000" dirty="0">
              <a:latin typeface="Candara"/>
              <a:cs typeface="Candara"/>
            </a:endParaRPr>
          </a:p>
          <a:p>
            <a:pPr marL="2447925" indent="-342265" algn="l">
              <a:lnSpc>
                <a:spcPct val="100000"/>
              </a:lnSpc>
              <a:spcBef>
                <a:spcPts val="950"/>
              </a:spcBef>
              <a:buSzPct val="55555"/>
              <a:buFont typeface="Wingdings"/>
              <a:buChar char=""/>
              <a:tabLst>
                <a:tab pos="2447925" algn="l"/>
              </a:tabLst>
            </a:pP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2000" b="1" i="1" spc="-9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Writing</a:t>
            </a:r>
            <a:endParaRPr sz="2000" dirty="0">
              <a:latin typeface="Candara"/>
              <a:cs typeface="Candara"/>
            </a:endParaRPr>
          </a:p>
          <a:p>
            <a:pPr marL="2205355" indent="-342265" algn="l">
              <a:lnSpc>
                <a:spcPct val="100000"/>
              </a:lnSpc>
              <a:spcBef>
                <a:spcPts val="950"/>
              </a:spcBef>
              <a:buSzPct val="55555"/>
              <a:buFont typeface="Wingdings"/>
              <a:buChar char=""/>
              <a:tabLst>
                <a:tab pos="2205355" algn="l"/>
              </a:tabLst>
            </a:pP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2000" b="1" i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2000" b="1" i="1" spc="-70" dirty="0">
                <a:solidFill>
                  <a:srgbClr val="FFFFFF"/>
                </a:solidFill>
                <a:latin typeface="Candara"/>
                <a:cs typeface="Candara"/>
              </a:rPr>
              <a:t>Oral 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Defense</a:t>
            </a:r>
            <a:r>
              <a:rPr lang="en-US"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 and Examination</a:t>
            </a:r>
            <a:endParaRPr sz="2000" dirty="0">
              <a:latin typeface="Candara"/>
              <a:cs typeface="Candara"/>
            </a:endParaRPr>
          </a:p>
        </p:txBody>
      </p:sp>
      <p:pic>
        <p:nvPicPr>
          <p:cNvPr id="4" name="object 12">
            <a:extLst>
              <a:ext uri="{FF2B5EF4-FFF2-40B4-BE49-F238E27FC236}">
                <a16:creationId xmlns:a16="http://schemas.microsoft.com/office/drawing/2014/main" id="{83645951-C92A-82CA-7ADF-690E31B581F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4989" y="734387"/>
            <a:ext cx="1230617" cy="10617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0438130" cy="136779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5306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2780"/>
              </a:spcBef>
            </a:pPr>
            <a:r>
              <a:rPr sz="3600" u="none" spc="-10" dirty="0"/>
              <a:t>Curriculum/Program</a:t>
            </a:r>
            <a:r>
              <a:rPr sz="3600" u="none" spc="-30" dirty="0"/>
              <a:t> </a:t>
            </a:r>
            <a:r>
              <a:rPr sz="3600" u="none" dirty="0"/>
              <a:t>of</a:t>
            </a:r>
            <a:r>
              <a:rPr sz="3600" u="none" spc="-50" dirty="0"/>
              <a:t> </a:t>
            </a:r>
            <a:r>
              <a:rPr sz="3600" u="none" spc="-10" dirty="0"/>
              <a:t>Studies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62200" y="2659992"/>
            <a:ext cx="6192045" cy="1106713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0"/>
              </a:spcBef>
              <a:buSzPct val="55555"/>
              <a:buFont typeface="Wingdings"/>
              <a:buChar char=""/>
              <a:tabLst>
                <a:tab pos="354965" algn="l"/>
              </a:tabLst>
            </a:pPr>
            <a:r>
              <a:rPr lang="en-US"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I.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Core</a:t>
            </a:r>
            <a:r>
              <a:rPr sz="1800" b="1" i="1" spc="-25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Courses</a:t>
            </a:r>
            <a:r>
              <a:rPr sz="1800" b="1" i="1" spc="-3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(Fundaments</a:t>
            </a:r>
            <a:r>
              <a:rPr sz="1800" b="1" i="1" spc="-5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in</a:t>
            </a:r>
            <a:r>
              <a:rPr sz="1800" b="1" i="1" spc="-3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Leadership</a:t>
            </a:r>
            <a:r>
              <a:rPr sz="1800" b="1" i="1" spc="-5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lang="en-US" sz="1800" b="1" i="1" spc="-5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and Social </a:t>
            </a:r>
            <a:r>
              <a:rPr sz="1800" b="1" i="1" spc="-1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Development)</a:t>
            </a:r>
            <a:endParaRPr lang="en-US" spc="-10" dirty="0">
              <a:highlight>
                <a:srgbClr val="0000FF"/>
              </a:highlight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spcBef>
                <a:spcPts val="1050"/>
              </a:spcBef>
              <a:buSzPct val="55555"/>
              <a:buFont typeface="Wingdings"/>
              <a:buChar char=""/>
              <a:tabLst>
                <a:tab pos="354965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Advance</a:t>
            </a:r>
            <a:r>
              <a:rPr lang="en-US" sz="1800" b="1" i="1" dirty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Social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Research</a:t>
            </a:r>
            <a:r>
              <a:rPr sz="1800" b="1" i="1" spc="1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1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9200" y="2971932"/>
            <a:ext cx="1298575" cy="81534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800" b="1" i="1" dirty="0">
                <a:solidFill>
                  <a:srgbClr val="F8D3A0"/>
                </a:solidFill>
                <a:latin typeface="Candara"/>
                <a:cs typeface="Candara"/>
              </a:rPr>
              <a:t>Total</a:t>
            </a:r>
            <a:r>
              <a:rPr sz="1800" b="1" i="1" spc="-5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latin typeface="Candara"/>
                <a:cs typeface="Candara"/>
              </a:rPr>
              <a:t>15</a:t>
            </a:r>
            <a:r>
              <a:rPr sz="1800" b="1" i="1" spc="-4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800" b="1" i="1" spc="-20" dirty="0">
                <a:solidFill>
                  <a:srgbClr val="F8D3A0"/>
                </a:solidFill>
                <a:latin typeface="Candara"/>
                <a:cs typeface="Candara"/>
              </a:rPr>
              <a:t>Units</a:t>
            </a:r>
            <a:endParaRPr sz="1800" dirty="0">
              <a:latin typeface="Candara"/>
              <a:cs typeface="Candara"/>
            </a:endParaRPr>
          </a:p>
          <a:p>
            <a:pPr marL="469265">
              <a:lnSpc>
                <a:spcPct val="100000"/>
              </a:lnSpc>
              <a:spcBef>
                <a:spcPts val="95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6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units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2800" y="4038600"/>
            <a:ext cx="669925" cy="81534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800" dirty="0">
              <a:latin typeface="Candara"/>
              <a:cs typeface="Candara"/>
            </a:endParaRPr>
          </a:p>
          <a:p>
            <a:pPr marL="31115">
              <a:lnSpc>
                <a:spcPct val="100000"/>
              </a:lnSpc>
              <a:spcBef>
                <a:spcPts val="95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2200" y="3753881"/>
            <a:ext cx="6805455" cy="198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44000"/>
              </a:lnSpc>
              <a:spcBef>
                <a:spcPts val="100"/>
              </a:spcBef>
              <a:buSzPct val="55555"/>
              <a:buFont typeface="Wingdings"/>
              <a:buChar char=""/>
              <a:tabLst>
                <a:tab pos="92710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Theology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Philosophy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Holistic</a:t>
            </a:r>
            <a:r>
              <a:rPr sz="1800" b="1" i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endParaRPr lang="en-US" sz="1800" b="1" i="1" spc="-55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354965" marR="5080" indent="-342900">
              <a:lnSpc>
                <a:spcPct val="144000"/>
              </a:lnSpc>
              <a:spcBef>
                <a:spcPts val="100"/>
              </a:spcBef>
              <a:buSzPct val="55555"/>
              <a:buFont typeface="Wingdings"/>
              <a:buChar char=""/>
              <a:tabLst>
                <a:tab pos="927100" algn="l"/>
              </a:tabLst>
            </a:pPr>
            <a:r>
              <a:rPr lang="en-PH" b="1" i="1" spc="-55" dirty="0">
                <a:solidFill>
                  <a:srgbClr val="FFFFFF"/>
                </a:solidFill>
                <a:latin typeface="Candara"/>
                <a:cs typeface="Candara"/>
              </a:rPr>
              <a:t> 	and Social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Development: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Biblical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Perspective</a:t>
            </a:r>
            <a:endParaRPr sz="18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spcBef>
                <a:spcPts val="950"/>
              </a:spcBef>
              <a:buSzPct val="55555"/>
              <a:buFont typeface="Wingdings"/>
              <a:buChar char=""/>
              <a:tabLst>
                <a:tab pos="354965" algn="l"/>
              </a:tabLst>
            </a:pP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Spirituality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Leadership: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Leader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as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Spiritual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Being</a:t>
            </a:r>
            <a:endParaRPr sz="1800" dirty="0">
              <a:latin typeface="Candara"/>
              <a:cs typeface="Candara"/>
            </a:endParaRPr>
          </a:p>
          <a:p>
            <a:pPr marL="354965" marR="1915795" indent="-342265">
              <a:lnSpc>
                <a:spcPct val="144000"/>
              </a:lnSpc>
              <a:buSzPct val="55555"/>
              <a:buFont typeface="Wingdings"/>
              <a:buChar char=""/>
              <a:tabLst>
                <a:tab pos="92710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Theories</a:t>
            </a:r>
            <a:r>
              <a:rPr sz="1800" b="1" i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r>
              <a:rPr lang="en-US" sz="1800" b="1" i="1" dirty="0">
                <a:solidFill>
                  <a:srgbClr val="FFFFFF"/>
                </a:solidFill>
                <a:latin typeface="Candara"/>
                <a:cs typeface="Candara"/>
              </a:rPr>
              <a:t> and Social Development: </a:t>
            </a:r>
            <a:r>
              <a:rPr lang="en-US" b="1" i="1" dirty="0">
                <a:solidFill>
                  <a:srgbClr val="FFFFFF"/>
                </a:solidFill>
                <a:latin typeface="Candara"/>
                <a:cs typeface="Candara"/>
              </a:rPr>
              <a:t>	</a:t>
            </a:r>
            <a:r>
              <a:rPr lang="en-US" b="1" i="1" spc="-55" dirty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erspectiv</a:t>
            </a:r>
            <a:r>
              <a:rPr lang="en-US" sz="1800" b="1" i="1" dirty="0">
                <a:solidFill>
                  <a:srgbClr val="FFFFFF"/>
                </a:solidFill>
                <a:latin typeface="Candara"/>
                <a:cs typeface="Candara"/>
              </a:rPr>
              <a:t>es 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and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Theor</a:t>
            </a:r>
            <a:r>
              <a:rPr lang="en-US" sz="1800" b="1" i="1" dirty="0">
                <a:solidFill>
                  <a:srgbClr val="FFFFFF"/>
                </a:solidFill>
                <a:latin typeface="Candara"/>
                <a:cs typeface="Candara"/>
              </a:rPr>
              <a:t>y Development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6724" y="5454512"/>
            <a:ext cx="650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4180F25E-0D6A-742F-6FC3-A80DA26660B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4989" y="734387"/>
            <a:ext cx="1230617" cy="10617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0438130" cy="136779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5306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2780"/>
              </a:spcBef>
            </a:pPr>
            <a:r>
              <a:rPr sz="3600" u="none" spc="-10" dirty="0"/>
              <a:t>Curriculum/Program</a:t>
            </a:r>
            <a:r>
              <a:rPr sz="3600" u="none" spc="-30" dirty="0"/>
              <a:t> </a:t>
            </a:r>
            <a:r>
              <a:rPr sz="3600" u="none" dirty="0"/>
              <a:t>of</a:t>
            </a:r>
            <a:r>
              <a:rPr sz="3600" u="none" spc="-50" dirty="0"/>
              <a:t> </a:t>
            </a:r>
            <a:r>
              <a:rPr sz="3600" u="none" spc="-10" dirty="0"/>
              <a:t>Studies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369518" y="2699251"/>
            <a:ext cx="1270635" cy="121158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800" b="1" i="1" dirty="0">
                <a:solidFill>
                  <a:srgbClr val="F8D3A0"/>
                </a:solidFill>
                <a:latin typeface="Candara"/>
                <a:cs typeface="Candara"/>
              </a:rPr>
              <a:t>Total</a:t>
            </a:r>
            <a:r>
              <a:rPr sz="1800" b="1" i="1" spc="-5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latin typeface="Candara"/>
                <a:cs typeface="Candara"/>
              </a:rPr>
              <a:t>12</a:t>
            </a:r>
            <a:r>
              <a:rPr sz="1800" b="1" i="1" spc="-3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800" b="1" i="1" spc="-20" dirty="0">
                <a:solidFill>
                  <a:srgbClr val="F8D3A0"/>
                </a:solidFill>
                <a:latin typeface="Candara"/>
                <a:cs typeface="Candara"/>
              </a:rPr>
              <a:t>units</a:t>
            </a:r>
            <a:endParaRPr sz="180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  <a:spcBef>
                <a:spcPts val="95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80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1974" y="2699251"/>
            <a:ext cx="6676390" cy="2032608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0"/>
              </a:spcBef>
              <a:buSzPct val="55555"/>
              <a:buFont typeface="Wingdings"/>
              <a:buChar char=""/>
              <a:tabLst>
                <a:tab pos="354965" algn="l"/>
              </a:tabLst>
            </a:pPr>
            <a:r>
              <a:rPr lang="en-US"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II.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Cognate</a:t>
            </a:r>
            <a:r>
              <a:rPr sz="1800" b="1" i="1" spc="-55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Courses</a:t>
            </a:r>
            <a:r>
              <a:rPr sz="1800" b="1" i="1" spc="-45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(Practice</a:t>
            </a:r>
            <a:r>
              <a:rPr sz="1800" b="1" i="1" spc="-6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of</a:t>
            </a:r>
            <a:r>
              <a:rPr sz="1800" b="1" i="1" spc="-4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Leadership:</a:t>
            </a:r>
            <a:r>
              <a:rPr sz="1800" b="1" i="1" spc="-6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Skills</a:t>
            </a:r>
            <a:r>
              <a:rPr sz="1800" b="1" i="1" spc="-5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and</a:t>
            </a:r>
            <a:r>
              <a:rPr sz="1800" b="1" i="1" spc="-5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Context)</a:t>
            </a:r>
            <a:endParaRPr sz="1800" dirty="0">
              <a:highlight>
                <a:srgbClr val="0000FF"/>
              </a:highlight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spcBef>
                <a:spcPts val="950"/>
              </a:spcBef>
              <a:buSzPct val="55555"/>
              <a:buFont typeface="Wingdings"/>
              <a:buChar char=""/>
              <a:tabLst>
                <a:tab pos="354965" algn="l"/>
              </a:tabLst>
            </a:pP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Understanding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Philippine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lang="en-US" sz="1800" b="1" i="1" dirty="0">
                <a:solidFill>
                  <a:srgbClr val="FFFFFF"/>
                </a:solidFill>
                <a:latin typeface="Candara"/>
                <a:cs typeface="Candara"/>
              </a:rPr>
              <a:t> Asian Societies and 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Culture</a:t>
            </a:r>
            <a:r>
              <a:rPr lang="en-US"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endParaRPr sz="18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SzPct val="55555"/>
              <a:buFont typeface="Wingdings"/>
              <a:buChar char=""/>
              <a:tabLst>
                <a:tab pos="354965" algn="l"/>
              </a:tabLst>
            </a:pP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Communication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Practice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Holistic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Development</a:t>
            </a:r>
            <a:endParaRPr sz="18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spcBef>
                <a:spcPts val="950"/>
              </a:spcBef>
              <a:buSzPct val="55555"/>
              <a:buFont typeface="Wingdings"/>
              <a:buChar char=""/>
              <a:tabLst>
                <a:tab pos="354965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Holistic</a:t>
            </a:r>
            <a:r>
              <a:rPr sz="1800" b="1" i="1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r>
              <a:rPr sz="1800" b="1" i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Development</a:t>
            </a:r>
            <a:r>
              <a:rPr sz="1800" b="1" i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Philippine</a:t>
            </a:r>
            <a:r>
              <a:rPr lang="en-US" b="1" i="1" spc="-10" dirty="0">
                <a:solidFill>
                  <a:srgbClr val="FFFFFF"/>
                </a:solidFill>
                <a:latin typeface="Candara"/>
                <a:cs typeface="Candara"/>
              </a:rPr>
              <a:t> and Asian Context</a:t>
            </a:r>
            <a:endParaRPr sz="18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spcBef>
                <a:spcPts val="950"/>
              </a:spcBef>
              <a:buSzPct val="55555"/>
              <a:buFont typeface="Wingdings"/>
              <a:buChar char=""/>
              <a:tabLst>
                <a:tab pos="354965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Practice</a:t>
            </a:r>
            <a:r>
              <a:rPr sz="1800" b="1" i="1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Servant-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Steward</a:t>
            </a:r>
            <a:r>
              <a:rPr sz="1800" b="1" i="1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18077" y="3916519"/>
            <a:ext cx="650875" cy="81534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8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800" dirty="0">
              <a:latin typeface="Candara"/>
              <a:cs typeface="Candara"/>
            </a:endParaRPr>
          </a:p>
        </p:txBody>
      </p:sp>
      <p:pic>
        <p:nvPicPr>
          <p:cNvPr id="6" name="object 12">
            <a:extLst>
              <a:ext uri="{FF2B5EF4-FFF2-40B4-BE49-F238E27FC236}">
                <a16:creationId xmlns:a16="http://schemas.microsoft.com/office/drawing/2014/main" id="{AAD6E8F6-A572-439C-F9AE-38AA2CA98A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4989" y="734387"/>
            <a:ext cx="1230617" cy="10617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0438130" cy="136779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5306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2780"/>
              </a:spcBef>
            </a:pPr>
            <a:r>
              <a:rPr sz="3600" u="none" spc="-10" dirty="0"/>
              <a:t>Curriculum/Program</a:t>
            </a:r>
            <a:r>
              <a:rPr sz="3600" u="none" spc="-30" dirty="0"/>
              <a:t> </a:t>
            </a:r>
            <a:r>
              <a:rPr sz="3600" u="none" dirty="0"/>
              <a:t>of</a:t>
            </a:r>
            <a:r>
              <a:rPr sz="3600" u="none" spc="-50" dirty="0"/>
              <a:t> </a:t>
            </a:r>
            <a:r>
              <a:rPr sz="3600" u="none" spc="-10" dirty="0"/>
              <a:t>Studies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47418" y="2154553"/>
            <a:ext cx="5947783" cy="1569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877060" indent="-457200" algn="l">
              <a:lnSpc>
                <a:spcPct val="144000"/>
              </a:lnSpc>
              <a:spcBef>
                <a:spcPts val="100"/>
              </a:spcBef>
            </a:pPr>
            <a:r>
              <a:rPr lang="en-US" dirty="0">
                <a:highlight>
                  <a:srgbClr val="0000FF"/>
                </a:highlight>
              </a:rPr>
              <a:t>III. </a:t>
            </a:r>
            <a:r>
              <a:rPr dirty="0">
                <a:highlight>
                  <a:srgbClr val="0000FF"/>
                </a:highlight>
              </a:rPr>
              <a:t>Independent</a:t>
            </a:r>
            <a:r>
              <a:rPr spc="-70" dirty="0">
                <a:highlight>
                  <a:srgbClr val="0000FF"/>
                </a:highlight>
              </a:rPr>
              <a:t> </a:t>
            </a:r>
            <a:r>
              <a:rPr dirty="0">
                <a:highlight>
                  <a:srgbClr val="0000FF"/>
                </a:highlight>
              </a:rPr>
              <a:t>Study</a:t>
            </a:r>
            <a:r>
              <a:rPr spc="-50" dirty="0">
                <a:highlight>
                  <a:srgbClr val="0000FF"/>
                </a:highlight>
              </a:rPr>
              <a:t> </a:t>
            </a:r>
            <a:r>
              <a:rPr dirty="0">
                <a:highlight>
                  <a:srgbClr val="0000FF"/>
                </a:highlight>
              </a:rPr>
              <a:t>Courses</a:t>
            </a:r>
            <a:r>
              <a:rPr spc="-45" dirty="0">
                <a:highlight>
                  <a:srgbClr val="0000FF"/>
                </a:highlight>
              </a:rPr>
              <a:t> </a:t>
            </a:r>
            <a:r>
              <a:rPr dirty="0">
                <a:highlight>
                  <a:srgbClr val="0000FF"/>
                </a:highlight>
              </a:rPr>
              <a:t>(Related</a:t>
            </a:r>
            <a:r>
              <a:rPr spc="-70" dirty="0">
                <a:highlight>
                  <a:srgbClr val="0000FF"/>
                </a:highlight>
              </a:rPr>
              <a:t> </a:t>
            </a:r>
            <a:r>
              <a:rPr spc="-25" dirty="0">
                <a:highlight>
                  <a:srgbClr val="0000FF"/>
                </a:highlight>
              </a:rPr>
              <a:t>to </a:t>
            </a:r>
            <a:r>
              <a:rPr dirty="0">
                <a:highlight>
                  <a:srgbClr val="0000FF"/>
                </a:highlight>
              </a:rPr>
              <a:t>Student’s</a:t>
            </a:r>
            <a:r>
              <a:rPr spc="-25" dirty="0">
                <a:highlight>
                  <a:srgbClr val="0000FF"/>
                </a:highlight>
              </a:rPr>
              <a:t> </a:t>
            </a:r>
            <a:r>
              <a:rPr spc="-10" dirty="0">
                <a:highlight>
                  <a:srgbClr val="0000FF"/>
                </a:highlight>
              </a:rPr>
              <a:t>Dissertation</a:t>
            </a:r>
            <a:r>
              <a:rPr spc="-20" dirty="0">
                <a:highlight>
                  <a:srgbClr val="0000FF"/>
                </a:highlight>
              </a:rPr>
              <a:t> </a:t>
            </a:r>
            <a:r>
              <a:rPr spc="-10" dirty="0">
                <a:highlight>
                  <a:srgbClr val="0000FF"/>
                </a:highlight>
              </a:rPr>
              <a:t>Topic)</a:t>
            </a:r>
          </a:p>
          <a:p>
            <a:pPr marL="12700" marR="5080" indent="-635" algn="just">
              <a:lnSpc>
                <a:spcPct val="144000"/>
              </a:lnSpc>
              <a:spcBef>
                <a:spcPts val="10"/>
              </a:spcBef>
            </a:pPr>
            <a:r>
              <a:rPr dirty="0">
                <a:solidFill>
                  <a:srgbClr val="FFFFFF"/>
                </a:solidFill>
              </a:rPr>
              <a:t>Independent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Study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(with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lang="en-US" spc="-40" dirty="0">
                <a:solidFill>
                  <a:srgbClr val="FFFFFF"/>
                </a:solidFill>
              </a:rPr>
              <a:t>guidance of the </a:t>
            </a:r>
            <a:r>
              <a:rPr spc="-10" dirty="0">
                <a:solidFill>
                  <a:srgbClr val="FFFFFF"/>
                </a:solidFill>
              </a:rPr>
              <a:t>adviser) </a:t>
            </a:r>
            <a:r>
              <a:rPr dirty="0">
                <a:solidFill>
                  <a:srgbClr val="FFFFFF"/>
                </a:solidFill>
              </a:rPr>
              <a:t>Independent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Study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(with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lang="en-US" spc="-35" dirty="0">
                <a:solidFill>
                  <a:srgbClr val="FFFFFF"/>
                </a:solidFill>
              </a:rPr>
              <a:t>guidance of the </a:t>
            </a:r>
            <a:r>
              <a:rPr spc="-10" dirty="0">
                <a:solidFill>
                  <a:srgbClr val="FFFFFF"/>
                </a:solidFill>
              </a:rPr>
              <a:t>adviser)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63474" y="2500738"/>
            <a:ext cx="1270635" cy="1223412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b="1" i="1" dirty="0">
                <a:solidFill>
                  <a:srgbClr val="F8D3A0"/>
                </a:solidFill>
                <a:latin typeface="Candara"/>
                <a:cs typeface="Candara"/>
              </a:rPr>
              <a:t>Total</a:t>
            </a:r>
            <a:r>
              <a:rPr sz="1800" b="1" i="1" spc="-5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latin typeface="Candara"/>
                <a:cs typeface="Candara"/>
              </a:rPr>
              <a:t>12</a:t>
            </a:r>
            <a:r>
              <a:rPr sz="1800" b="1" i="1" spc="-3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800" b="1" i="1" spc="-20" dirty="0">
                <a:solidFill>
                  <a:srgbClr val="F8D3A0"/>
                </a:solidFill>
                <a:latin typeface="Candara"/>
                <a:cs typeface="Candara"/>
              </a:rPr>
              <a:t>units</a:t>
            </a:r>
            <a:endParaRPr sz="18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lang="en-US" b="1" i="1" spc="-15" dirty="0">
                <a:solidFill>
                  <a:srgbClr val="FFFFFF"/>
                </a:solidFill>
                <a:latin typeface="Candara"/>
                <a:cs typeface="Candara"/>
              </a:rPr>
              <a:t>6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800" dirty="0">
              <a:latin typeface="Candara"/>
              <a:cs typeface="Candara"/>
            </a:endParaRPr>
          </a:p>
          <a:p>
            <a:pPr marL="13335">
              <a:lnSpc>
                <a:spcPct val="100000"/>
              </a:lnSpc>
              <a:spcBef>
                <a:spcPts val="955"/>
              </a:spcBef>
            </a:pPr>
            <a:r>
              <a:rPr lang="en-US" b="1" i="1" spc="-15" dirty="0">
                <a:solidFill>
                  <a:srgbClr val="FFFFFF"/>
                </a:solidFill>
                <a:latin typeface="Candara"/>
                <a:cs typeface="Candara"/>
              </a:rPr>
              <a:t>6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7418" y="4114800"/>
            <a:ext cx="4991582" cy="1241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44000"/>
              </a:lnSpc>
              <a:spcBef>
                <a:spcPts val="100"/>
              </a:spcBef>
            </a:pP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Research,</a:t>
            </a:r>
            <a:r>
              <a:rPr sz="1800" b="1" i="1" spc="-5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Dissertation</a:t>
            </a:r>
            <a:r>
              <a:rPr sz="1800" b="1" i="1" spc="-5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Writing</a:t>
            </a:r>
            <a:r>
              <a:rPr sz="1800" b="1" i="1" spc="-45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and</a:t>
            </a:r>
            <a:r>
              <a:rPr sz="1800" b="1" i="1" spc="-25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Oral</a:t>
            </a:r>
            <a:r>
              <a:rPr sz="1800" b="1" i="1" spc="-45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Defense</a:t>
            </a:r>
            <a:r>
              <a:rPr lang="en-US" sz="1800" b="1" i="1" spc="-1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and Examination </a:t>
            </a:r>
            <a:r>
              <a:rPr sz="1800" b="1" i="1" spc="-1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(under</a:t>
            </a:r>
            <a:r>
              <a:rPr sz="1800" b="1" i="1" spc="-45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the</a:t>
            </a:r>
            <a:r>
              <a:rPr sz="1800" b="1" i="1" spc="-45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guidance</a:t>
            </a:r>
            <a:r>
              <a:rPr sz="1800" b="1" i="1" spc="-5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of</a:t>
            </a:r>
            <a:r>
              <a:rPr sz="1800" b="1" i="1" spc="-3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8D3A0"/>
                </a:solidFill>
                <a:highlight>
                  <a:srgbClr val="0000FF"/>
                </a:highlight>
                <a:latin typeface="Candara"/>
                <a:cs typeface="Candara"/>
              </a:rPr>
              <a:t>adviser)</a:t>
            </a:r>
            <a:endParaRPr sz="1800" dirty="0">
              <a:highlight>
                <a:srgbClr val="0000FF"/>
              </a:highlight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TOTAL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NUMBER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GRADUATION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96009" y="4534050"/>
            <a:ext cx="901065" cy="86677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800" b="1" i="1" dirty="0">
                <a:solidFill>
                  <a:srgbClr val="F8D3A0"/>
                </a:solidFill>
                <a:latin typeface="Candara"/>
                <a:cs typeface="Candara"/>
              </a:rPr>
              <a:t>9</a:t>
            </a:r>
            <a:r>
              <a:rPr sz="1800" b="1" i="1" spc="-1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8D3A0"/>
                </a:solidFill>
                <a:latin typeface="Candara"/>
                <a:cs typeface="Candara"/>
              </a:rPr>
              <a:t>units</a:t>
            </a:r>
            <a:endParaRPr sz="18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48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800" dirty="0">
              <a:latin typeface="Candara"/>
              <a:cs typeface="Candara"/>
            </a:endParaRPr>
          </a:p>
        </p:txBody>
      </p:sp>
      <p:pic>
        <p:nvPicPr>
          <p:cNvPr id="7" name="object 12">
            <a:extLst>
              <a:ext uri="{FF2B5EF4-FFF2-40B4-BE49-F238E27FC236}">
                <a16:creationId xmlns:a16="http://schemas.microsoft.com/office/drawing/2014/main" id="{66A39598-ADB5-EA8A-4EA1-960B48AAC9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4989" y="734387"/>
            <a:ext cx="1230617" cy="10617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78989" y="0"/>
            <a:ext cx="4513580" cy="4650105"/>
            <a:chOff x="7678989" y="0"/>
            <a:chExt cx="4513580" cy="4650105"/>
          </a:xfrm>
        </p:grpSpPr>
        <p:sp>
          <p:nvSpPr>
            <p:cNvPr id="3" name="object 3"/>
            <p:cNvSpPr/>
            <p:nvPr/>
          </p:nvSpPr>
          <p:spPr>
            <a:xfrm>
              <a:off x="7678978" y="0"/>
              <a:ext cx="4513580" cy="4650105"/>
            </a:xfrm>
            <a:custGeom>
              <a:avLst/>
              <a:gdLst/>
              <a:ahLst/>
              <a:cxnLst/>
              <a:rect l="l" t="t" r="r" b="b"/>
              <a:pathLst>
                <a:path w="4513580" h="4650105">
                  <a:moveTo>
                    <a:pt x="2026399" y="2001621"/>
                  </a:moveTo>
                  <a:lnTo>
                    <a:pt x="1815134" y="1900631"/>
                  </a:lnTo>
                  <a:lnTo>
                    <a:pt x="1800110" y="1852231"/>
                  </a:lnTo>
                  <a:lnTo>
                    <a:pt x="1782025" y="1805216"/>
                  </a:lnTo>
                  <a:lnTo>
                    <a:pt x="1764423" y="1766976"/>
                  </a:lnTo>
                  <a:lnTo>
                    <a:pt x="1761147" y="1759877"/>
                  </a:lnTo>
                  <a:lnTo>
                    <a:pt x="1737766" y="1716481"/>
                  </a:lnTo>
                  <a:lnTo>
                    <a:pt x="1812150" y="1493723"/>
                  </a:lnTo>
                  <a:lnTo>
                    <a:pt x="1716938" y="1398676"/>
                  </a:lnTo>
                  <a:lnTo>
                    <a:pt x="1642541" y="1324432"/>
                  </a:lnTo>
                  <a:lnTo>
                    <a:pt x="1419377" y="1398676"/>
                  </a:lnTo>
                  <a:lnTo>
                    <a:pt x="1374178" y="1375333"/>
                  </a:lnTo>
                  <a:lnTo>
                    <a:pt x="1368780" y="1372908"/>
                  </a:lnTo>
                  <a:lnTo>
                    <a:pt x="1368780" y="2123402"/>
                  </a:lnTo>
                  <a:lnTo>
                    <a:pt x="1365516" y="2171585"/>
                  </a:lnTo>
                  <a:lnTo>
                    <a:pt x="1355979" y="2217864"/>
                  </a:lnTo>
                  <a:lnTo>
                    <a:pt x="1340612" y="2261781"/>
                  </a:lnTo>
                  <a:lnTo>
                    <a:pt x="1319860" y="2302929"/>
                  </a:lnTo>
                  <a:lnTo>
                    <a:pt x="1294142" y="2340851"/>
                  </a:lnTo>
                  <a:lnTo>
                    <a:pt x="1263891" y="2375116"/>
                  </a:lnTo>
                  <a:lnTo>
                    <a:pt x="1229563" y="2405303"/>
                  </a:lnTo>
                  <a:lnTo>
                    <a:pt x="1191577" y="2430970"/>
                  </a:lnTo>
                  <a:lnTo>
                    <a:pt x="1150353" y="2451684"/>
                  </a:lnTo>
                  <a:lnTo>
                    <a:pt x="1106347" y="2467025"/>
                  </a:lnTo>
                  <a:lnTo>
                    <a:pt x="1059992" y="2476538"/>
                  </a:lnTo>
                  <a:lnTo>
                    <a:pt x="1011707" y="2479814"/>
                  </a:lnTo>
                  <a:lnTo>
                    <a:pt x="963434" y="2476538"/>
                  </a:lnTo>
                  <a:lnTo>
                    <a:pt x="917067" y="2467025"/>
                  </a:lnTo>
                  <a:lnTo>
                    <a:pt x="873074" y="2451684"/>
                  </a:lnTo>
                  <a:lnTo>
                    <a:pt x="831850" y="2430970"/>
                  </a:lnTo>
                  <a:lnTo>
                    <a:pt x="793864" y="2405303"/>
                  </a:lnTo>
                  <a:lnTo>
                    <a:pt x="759523" y="2375116"/>
                  </a:lnTo>
                  <a:lnTo>
                    <a:pt x="729284" y="2340851"/>
                  </a:lnTo>
                  <a:lnTo>
                    <a:pt x="703567" y="2302929"/>
                  </a:lnTo>
                  <a:lnTo>
                    <a:pt x="682815" y="2261781"/>
                  </a:lnTo>
                  <a:lnTo>
                    <a:pt x="667448" y="2217864"/>
                  </a:lnTo>
                  <a:lnTo>
                    <a:pt x="657910" y="2171585"/>
                  </a:lnTo>
                  <a:lnTo>
                    <a:pt x="654634" y="2123402"/>
                  </a:lnTo>
                  <a:lnTo>
                    <a:pt x="657910" y="2075205"/>
                  </a:lnTo>
                  <a:lnTo>
                    <a:pt x="667448" y="2028926"/>
                  </a:lnTo>
                  <a:lnTo>
                    <a:pt x="682815" y="1985010"/>
                  </a:lnTo>
                  <a:lnTo>
                    <a:pt x="703567" y="1943862"/>
                  </a:lnTo>
                  <a:lnTo>
                    <a:pt x="729284" y="1905952"/>
                  </a:lnTo>
                  <a:lnTo>
                    <a:pt x="759523" y="1871675"/>
                  </a:lnTo>
                  <a:lnTo>
                    <a:pt x="793864" y="1841487"/>
                  </a:lnTo>
                  <a:lnTo>
                    <a:pt x="831850" y="1815820"/>
                  </a:lnTo>
                  <a:lnTo>
                    <a:pt x="873074" y="1795106"/>
                  </a:lnTo>
                  <a:lnTo>
                    <a:pt x="917067" y="1779765"/>
                  </a:lnTo>
                  <a:lnTo>
                    <a:pt x="963434" y="1770253"/>
                  </a:lnTo>
                  <a:lnTo>
                    <a:pt x="1011707" y="1766976"/>
                  </a:lnTo>
                  <a:lnTo>
                    <a:pt x="1059992" y="1770253"/>
                  </a:lnTo>
                  <a:lnTo>
                    <a:pt x="1106347" y="1779765"/>
                  </a:lnTo>
                  <a:lnTo>
                    <a:pt x="1150353" y="1795106"/>
                  </a:lnTo>
                  <a:lnTo>
                    <a:pt x="1191577" y="1815820"/>
                  </a:lnTo>
                  <a:lnTo>
                    <a:pt x="1229563" y="1841487"/>
                  </a:lnTo>
                  <a:lnTo>
                    <a:pt x="1263891" y="1871675"/>
                  </a:lnTo>
                  <a:lnTo>
                    <a:pt x="1294142" y="1905952"/>
                  </a:lnTo>
                  <a:lnTo>
                    <a:pt x="1319860" y="1943862"/>
                  </a:lnTo>
                  <a:lnTo>
                    <a:pt x="1340612" y="1985010"/>
                  </a:lnTo>
                  <a:lnTo>
                    <a:pt x="1355979" y="2028926"/>
                  </a:lnTo>
                  <a:lnTo>
                    <a:pt x="1365516" y="2075205"/>
                  </a:lnTo>
                  <a:lnTo>
                    <a:pt x="1368780" y="2123402"/>
                  </a:lnTo>
                  <a:lnTo>
                    <a:pt x="1368780" y="1372908"/>
                  </a:lnTo>
                  <a:lnTo>
                    <a:pt x="1327873" y="1354505"/>
                  </a:lnTo>
                  <a:lnTo>
                    <a:pt x="1280452" y="1336446"/>
                  </a:lnTo>
                  <a:lnTo>
                    <a:pt x="1231912" y="1321460"/>
                  </a:lnTo>
                  <a:lnTo>
                    <a:pt x="1130731" y="1113548"/>
                  </a:lnTo>
                  <a:lnTo>
                    <a:pt x="892683" y="1113548"/>
                  </a:lnTo>
                  <a:lnTo>
                    <a:pt x="788543" y="1321460"/>
                  </a:lnTo>
                  <a:lnTo>
                    <a:pt x="740054" y="1336446"/>
                  </a:lnTo>
                  <a:lnTo>
                    <a:pt x="692950" y="1354505"/>
                  </a:lnTo>
                  <a:lnTo>
                    <a:pt x="647522" y="1375333"/>
                  </a:lnTo>
                  <a:lnTo>
                    <a:pt x="604050" y="1398676"/>
                  </a:lnTo>
                  <a:lnTo>
                    <a:pt x="380885" y="1324432"/>
                  </a:lnTo>
                  <a:lnTo>
                    <a:pt x="211277" y="1493723"/>
                  </a:lnTo>
                  <a:lnTo>
                    <a:pt x="285661" y="1716481"/>
                  </a:lnTo>
                  <a:lnTo>
                    <a:pt x="262280" y="1761591"/>
                  </a:lnTo>
                  <a:lnTo>
                    <a:pt x="241401" y="1807819"/>
                  </a:lnTo>
                  <a:lnTo>
                    <a:pt x="223316" y="1855152"/>
                  </a:lnTo>
                  <a:lnTo>
                    <a:pt x="208292" y="1903603"/>
                  </a:lnTo>
                  <a:lnTo>
                    <a:pt x="0" y="2004593"/>
                  </a:lnTo>
                  <a:lnTo>
                    <a:pt x="0" y="2242197"/>
                  </a:lnTo>
                  <a:lnTo>
                    <a:pt x="208292" y="2346160"/>
                  </a:lnTo>
                  <a:lnTo>
                    <a:pt x="223316" y="2394559"/>
                  </a:lnTo>
                  <a:lnTo>
                    <a:pt x="241401" y="2441575"/>
                  </a:lnTo>
                  <a:lnTo>
                    <a:pt x="262280" y="2486914"/>
                  </a:lnTo>
                  <a:lnTo>
                    <a:pt x="285661" y="2530310"/>
                  </a:lnTo>
                  <a:lnTo>
                    <a:pt x="211277" y="2753068"/>
                  </a:lnTo>
                  <a:lnTo>
                    <a:pt x="380885" y="2922359"/>
                  </a:lnTo>
                  <a:lnTo>
                    <a:pt x="604050" y="2848114"/>
                  </a:lnTo>
                  <a:lnTo>
                    <a:pt x="649249" y="2871457"/>
                  </a:lnTo>
                  <a:lnTo>
                    <a:pt x="695553" y="2892298"/>
                  </a:lnTo>
                  <a:lnTo>
                    <a:pt x="742975" y="2910344"/>
                  </a:lnTo>
                  <a:lnTo>
                    <a:pt x="791514" y="2925330"/>
                  </a:lnTo>
                  <a:lnTo>
                    <a:pt x="895667" y="3133242"/>
                  </a:lnTo>
                  <a:lnTo>
                    <a:pt x="1133716" y="3133242"/>
                  </a:lnTo>
                  <a:lnTo>
                    <a:pt x="1237856" y="2925330"/>
                  </a:lnTo>
                  <a:lnTo>
                    <a:pt x="1286357" y="2910344"/>
                  </a:lnTo>
                  <a:lnTo>
                    <a:pt x="1333449" y="2892298"/>
                  </a:lnTo>
                  <a:lnTo>
                    <a:pt x="1378877" y="2871457"/>
                  </a:lnTo>
                  <a:lnTo>
                    <a:pt x="1422349" y="2848114"/>
                  </a:lnTo>
                  <a:lnTo>
                    <a:pt x="1645513" y="2922359"/>
                  </a:lnTo>
                  <a:lnTo>
                    <a:pt x="1719910" y="2848114"/>
                  </a:lnTo>
                  <a:lnTo>
                    <a:pt x="1815134" y="2753068"/>
                  </a:lnTo>
                  <a:lnTo>
                    <a:pt x="1740738" y="2530310"/>
                  </a:lnTo>
                  <a:lnTo>
                    <a:pt x="1764118" y="2485199"/>
                  </a:lnTo>
                  <a:lnTo>
                    <a:pt x="1766557" y="2479814"/>
                  </a:lnTo>
                  <a:lnTo>
                    <a:pt x="1784997" y="2438971"/>
                  </a:lnTo>
                  <a:lnTo>
                    <a:pt x="1803082" y="2391638"/>
                  </a:lnTo>
                  <a:lnTo>
                    <a:pt x="1818106" y="2343188"/>
                  </a:lnTo>
                  <a:lnTo>
                    <a:pt x="2026399" y="2239226"/>
                  </a:lnTo>
                  <a:lnTo>
                    <a:pt x="2026399" y="2001621"/>
                  </a:lnTo>
                  <a:close/>
                </a:path>
                <a:path w="4513580" h="4650105">
                  <a:moveTo>
                    <a:pt x="2213584" y="590956"/>
                  </a:moveTo>
                  <a:lnTo>
                    <a:pt x="2094725" y="534187"/>
                  </a:lnTo>
                  <a:lnTo>
                    <a:pt x="2086267" y="506984"/>
                  </a:lnTo>
                  <a:lnTo>
                    <a:pt x="2076094" y="480555"/>
                  </a:lnTo>
                  <a:lnTo>
                    <a:pt x="2066188" y="459054"/>
                  </a:lnTo>
                  <a:lnTo>
                    <a:pt x="2064346" y="455066"/>
                  </a:lnTo>
                  <a:lnTo>
                    <a:pt x="2051189" y="430669"/>
                  </a:lnTo>
                  <a:lnTo>
                    <a:pt x="2093048" y="305435"/>
                  </a:lnTo>
                  <a:lnTo>
                    <a:pt x="2039480" y="252006"/>
                  </a:lnTo>
                  <a:lnTo>
                    <a:pt x="1997621" y="210261"/>
                  </a:lnTo>
                  <a:lnTo>
                    <a:pt x="1872068" y="252006"/>
                  </a:lnTo>
                  <a:lnTo>
                    <a:pt x="1846643" y="238887"/>
                  </a:lnTo>
                  <a:lnTo>
                    <a:pt x="1843608" y="237528"/>
                  </a:lnTo>
                  <a:lnTo>
                    <a:pt x="1843608" y="659422"/>
                  </a:lnTo>
                  <a:lnTo>
                    <a:pt x="1838274" y="705218"/>
                  </a:lnTo>
                  <a:lnTo>
                    <a:pt x="1823110" y="747331"/>
                  </a:lnTo>
                  <a:lnTo>
                    <a:pt x="1799323" y="784542"/>
                  </a:lnTo>
                  <a:lnTo>
                    <a:pt x="1768170" y="815619"/>
                  </a:lnTo>
                  <a:lnTo>
                    <a:pt x="1730857" y="839343"/>
                  </a:lnTo>
                  <a:lnTo>
                    <a:pt x="1688630" y="854468"/>
                  </a:lnTo>
                  <a:lnTo>
                    <a:pt x="1642706" y="859790"/>
                  </a:lnTo>
                  <a:lnTo>
                    <a:pt x="1596796" y="854468"/>
                  </a:lnTo>
                  <a:lnTo>
                    <a:pt x="1554568" y="839343"/>
                  </a:lnTo>
                  <a:lnTo>
                    <a:pt x="1517256" y="815619"/>
                  </a:lnTo>
                  <a:lnTo>
                    <a:pt x="1486090" y="784542"/>
                  </a:lnTo>
                  <a:lnTo>
                    <a:pt x="1462316" y="747331"/>
                  </a:lnTo>
                  <a:lnTo>
                    <a:pt x="1447152" y="705218"/>
                  </a:lnTo>
                  <a:lnTo>
                    <a:pt x="1441818" y="659422"/>
                  </a:lnTo>
                  <a:lnTo>
                    <a:pt x="1447152" y="613625"/>
                  </a:lnTo>
                  <a:lnTo>
                    <a:pt x="1462316" y="571500"/>
                  </a:lnTo>
                  <a:lnTo>
                    <a:pt x="1485099" y="535863"/>
                  </a:lnTo>
                  <a:lnTo>
                    <a:pt x="1517256" y="503212"/>
                  </a:lnTo>
                  <a:lnTo>
                    <a:pt x="1554568" y="479501"/>
                  </a:lnTo>
                  <a:lnTo>
                    <a:pt x="1596796" y="464362"/>
                  </a:lnTo>
                  <a:lnTo>
                    <a:pt x="1642706" y="459054"/>
                  </a:lnTo>
                  <a:lnTo>
                    <a:pt x="1688630" y="464362"/>
                  </a:lnTo>
                  <a:lnTo>
                    <a:pt x="1730857" y="479501"/>
                  </a:lnTo>
                  <a:lnTo>
                    <a:pt x="1768170" y="503212"/>
                  </a:lnTo>
                  <a:lnTo>
                    <a:pt x="1799221" y="534187"/>
                  </a:lnTo>
                  <a:lnTo>
                    <a:pt x="1823110" y="571500"/>
                  </a:lnTo>
                  <a:lnTo>
                    <a:pt x="1838274" y="613625"/>
                  </a:lnTo>
                  <a:lnTo>
                    <a:pt x="1843608" y="659422"/>
                  </a:lnTo>
                  <a:lnTo>
                    <a:pt x="1843608" y="237528"/>
                  </a:lnTo>
                  <a:lnTo>
                    <a:pt x="1820583" y="227164"/>
                  </a:lnTo>
                  <a:lnTo>
                    <a:pt x="1793900" y="217017"/>
                  </a:lnTo>
                  <a:lnTo>
                    <a:pt x="1766595" y="208597"/>
                  </a:lnTo>
                  <a:lnTo>
                    <a:pt x="1709674" y="91719"/>
                  </a:lnTo>
                  <a:lnTo>
                    <a:pt x="1575752" y="91719"/>
                  </a:lnTo>
                  <a:lnTo>
                    <a:pt x="1517154" y="208597"/>
                  </a:lnTo>
                  <a:lnTo>
                    <a:pt x="1489875" y="217017"/>
                  </a:lnTo>
                  <a:lnTo>
                    <a:pt x="1463370" y="227164"/>
                  </a:lnTo>
                  <a:lnTo>
                    <a:pt x="1437817" y="238887"/>
                  </a:lnTo>
                  <a:lnTo>
                    <a:pt x="1413357" y="252006"/>
                  </a:lnTo>
                  <a:lnTo>
                    <a:pt x="1287805" y="210261"/>
                  </a:lnTo>
                  <a:lnTo>
                    <a:pt x="1192377" y="305435"/>
                  </a:lnTo>
                  <a:lnTo>
                    <a:pt x="1234224" y="430669"/>
                  </a:lnTo>
                  <a:lnTo>
                    <a:pt x="1221066" y="456031"/>
                  </a:lnTo>
                  <a:lnTo>
                    <a:pt x="1209319" y="482015"/>
                  </a:lnTo>
                  <a:lnTo>
                    <a:pt x="1199146" y="508622"/>
                  </a:lnTo>
                  <a:lnTo>
                    <a:pt x="1190701" y="535863"/>
                  </a:lnTo>
                  <a:lnTo>
                    <a:pt x="1073518" y="592632"/>
                  </a:lnTo>
                  <a:lnTo>
                    <a:pt x="1073518" y="726211"/>
                  </a:lnTo>
                  <a:lnTo>
                    <a:pt x="1190498" y="784542"/>
                  </a:lnTo>
                  <a:lnTo>
                    <a:pt x="1190663" y="784542"/>
                  </a:lnTo>
                  <a:lnTo>
                    <a:pt x="1199146" y="811860"/>
                  </a:lnTo>
                  <a:lnTo>
                    <a:pt x="1209319" y="838288"/>
                  </a:lnTo>
                  <a:lnTo>
                    <a:pt x="1221066" y="863777"/>
                  </a:lnTo>
                  <a:lnTo>
                    <a:pt x="1234224" y="888174"/>
                  </a:lnTo>
                  <a:lnTo>
                    <a:pt x="1192377" y="1013396"/>
                  </a:lnTo>
                  <a:lnTo>
                    <a:pt x="1287805" y="1108570"/>
                  </a:lnTo>
                  <a:lnTo>
                    <a:pt x="1413357" y="1066838"/>
                  </a:lnTo>
                  <a:lnTo>
                    <a:pt x="1438783" y="1079957"/>
                  </a:lnTo>
                  <a:lnTo>
                    <a:pt x="1464830" y="1091666"/>
                  </a:lnTo>
                  <a:lnTo>
                    <a:pt x="1491513" y="1101813"/>
                  </a:lnTo>
                  <a:lnTo>
                    <a:pt x="1518831" y="1110246"/>
                  </a:lnTo>
                  <a:lnTo>
                    <a:pt x="1577416" y="1227124"/>
                  </a:lnTo>
                  <a:lnTo>
                    <a:pt x="1711350" y="1227124"/>
                  </a:lnTo>
                  <a:lnTo>
                    <a:pt x="1769948" y="1110246"/>
                  </a:lnTo>
                  <a:lnTo>
                    <a:pt x="1797227" y="1101813"/>
                  </a:lnTo>
                  <a:lnTo>
                    <a:pt x="1823720" y="1091666"/>
                  </a:lnTo>
                  <a:lnTo>
                    <a:pt x="1849285" y="1079957"/>
                  </a:lnTo>
                  <a:lnTo>
                    <a:pt x="1873732" y="1066838"/>
                  </a:lnTo>
                  <a:lnTo>
                    <a:pt x="1999297" y="1108570"/>
                  </a:lnTo>
                  <a:lnTo>
                    <a:pt x="2041144" y="1066838"/>
                  </a:lnTo>
                  <a:lnTo>
                    <a:pt x="2094725" y="1013396"/>
                  </a:lnTo>
                  <a:lnTo>
                    <a:pt x="2052866" y="888174"/>
                  </a:lnTo>
                  <a:lnTo>
                    <a:pt x="2066023" y="862812"/>
                  </a:lnTo>
                  <a:lnTo>
                    <a:pt x="2067394" y="859790"/>
                  </a:lnTo>
                  <a:lnTo>
                    <a:pt x="2077770" y="836828"/>
                  </a:lnTo>
                  <a:lnTo>
                    <a:pt x="2087943" y="810221"/>
                  </a:lnTo>
                  <a:lnTo>
                    <a:pt x="2096389" y="782980"/>
                  </a:lnTo>
                  <a:lnTo>
                    <a:pt x="2213584" y="724535"/>
                  </a:lnTo>
                  <a:lnTo>
                    <a:pt x="2213584" y="590956"/>
                  </a:lnTo>
                  <a:close/>
                </a:path>
                <a:path w="4513580" h="4650105">
                  <a:moveTo>
                    <a:pt x="3540239" y="3518001"/>
                  </a:moveTo>
                  <a:lnTo>
                    <a:pt x="3328974" y="3417024"/>
                  </a:lnTo>
                  <a:lnTo>
                    <a:pt x="3313950" y="3368611"/>
                  </a:lnTo>
                  <a:lnTo>
                    <a:pt x="3295866" y="3321596"/>
                  </a:lnTo>
                  <a:lnTo>
                    <a:pt x="3278263" y="3283356"/>
                  </a:lnTo>
                  <a:lnTo>
                    <a:pt x="3274987" y="3276257"/>
                  </a:lnTo>
                  <a:lnTo>
                    <a:pt x="3251606" y="3232874"/>
                  </a:lnTo>
                  <a:lnTo>
                    <a:pt x="3325990" y="3010103"/>
                  </a:lnTo>
                  <a:lnTo>
                    <a:pt x="3230778" y="2915069"/>
                  </a:lnTo>
                  <a:lnTo>
                    <a:pt x="3156381" y="2840812"/>
                  </a:lnTo>
                  <a:lnTo>
                    <a:pt x="2933217" y="2915069"/>
                  </a:lnTo>
                  <a:lnTo>
                    <a:pt x="2888018" y="2891726"/>
                  </a:lnTo>
                  <a:lnTo>
                    <a:pt x="2882633" y="2889313"/>
                  </a:lnTo>
                  <a:lnTo>
                    <a:pt x="2882633" y="3639782"/>
                  </a:lnTo>
                  <a:lnTo>
                    <a:pt x="2879356" y="3687965"/>
                  </a:lnTo>
                  <a:lnTo>
                    <a:pt x="2869819" y="3734244"/>
                  </a:lnTo>
                  <a:lnTo>
                    <a:pt x="2854452" y="3778173"/>
                  </a:lnTo>
                  <a:lnTo>
                    <a:pt x="2833700" y="3819309"/>
                  </a:lnTo>
                  <a:lnTo>
                    <a:pt x="2807982" y="3857231"/>
                  </a:lnTo>
                  <a:lnTo>
                    <a:pt x="2777731" y="3891496"/>
                  </a:lnTo>
                  <a:lnTo>
                    <a:pt x="2743403" y="3921683"/>
                  </a:lnTo>
                  <a:lnTo>
                    <a:pt x="2705417" y="3947350"/>
                  </a:lnTo>
                  <a:lnTo>
                    <a:pt x="2664193" y="3968077"/>
                  </a:lnTo>
                  <a:lnTo>
                    <a:pt x="2620200" y="3983405"/>
                  </a:lnTo>
                  <a:lnTo>
                    <a:pt x="2573832" y="3992930"/>
                  </a:lnTo>
                  <a:lnTo>
                    <a:pt x="2525547" y="3996194"/>
                  </a:lnTo>
                  <a:lnTo>
                    <a:pt x="2477274" y="3992930"/>
                  </a:lnTo>
                  <a:lnTo>
                    <a:pt x="2430907" y="3983405"/>
                  </a:lnTo>
                  <a:lnTo>
                    <a:pt x="2386914" y="3968077"/>
                  </a:lnTo>
                  <a:lnTo>
                    <a:pt x="2345690" y="3947350"/>
                  </a:lnTo>
                  <a:lnTo>
                    <a:pt x="2307704" y="3921683"/>
                  </a:lnTo>
                  <a:lnTo>
                    <a:pt x="2273376" y="3891496"/>
                  </a:lnTo>
                  <a:lnTo>
                    <a:pt x="2243124" y="3857231"/>
                  </a:lnTo>
                  <a:lnTo>
                    <a:pt x="2217407" y="3819309"/>
                  </a:lnTo>
                  <a:lnTo>
                    <a:pt x="2196655" y="3778173"/>
                  </a:lnTo>
                  <a:lnTo>
                    <a:pt x="2181288" y="3734244"/>
                  </a:lnTo>
                  <a:lnTo>
                    <a:pt x="2171750" y="3687965"/>
                  </a:lnTo>
                  <a:lnTo>
                    <a:pt x="2168474" y="3639782"/>
                  </a:lnTo>
                  <a:lnTo>
                    <a:pt x="2171750" y="3591585"/>
                  </a:lnTo>
                  <a:lnTo>
                    <a:pt x="2181288" y="3545306"/>
                  </a:lnTo>
                  <a:lnTo>
                    <a:pt x="2196655" y="3501390"/>
                  </a:lnTo>
                  <a:lnTo>
                    <a:pt x="2217407" y="3460254"/>
                  </a:lnTo>
                  <a:lnTo>
                    <a:pt x="2243124" y="3422332"/>
                  </a:lnTo>
                  <a:lnTo>
                    <a:pt x="2273376" y="3388055"/>
                  </a:lnTo>
                  <a:lnTo>
                    <a:pt x="2307704" y="3357867"/>
                  </a:lnTo>
                  <a:lnTo>
                    <a:pt x="2345690" y="3332200"/>
                  </a:lnTo>
                  <a:lnTo>
                    <a:pt x="2386914" y="3311487"/>
                  </a:lnTo>
                  <a:lnTo>
                    <a:pt x="2430907" y="3296145"/>
                  </a:lnTo>
                  <a:lnTo>
                    <a:pt x="2477274" y="3286633"/>
                  </a:lnTo>
                  <a:lnTo>
                    <a:pt x="2525547" y="3283356"/>
                  </a:lnTo>
                  <a:lnTo>
                    <a:pt x="2573832" y="3286633"/>
                  </a:lnTo>
                  <a:lnTo>
                    <a:pt x="2620200" y="3296145"/>
                  </a:lnTo>
                  <a:lnTo>
                    <a:pt x="2664193" y="3311487"/>
                  </a:lnTo>
                  <a:lnTo>
                    <a:pt x="2705417" y="3332200"/>
                  </a:lnTo>
                  <a:lnTo>
                    <a:pt x="2743403" y="3357867"/>
                  </a:lnTo>
                  <a:lnTo>
                    <a:pt x="2777731" y="3388055"/>
                  </a:lnTo>
                  <a:lnTo>
                    <a:pt x="2807982" y="3422332"/>
                  </a:lnTo>
                  <a:lnTo>
                    <a:pt x="2833700" y="3460254"/>
                  </a:lnTo>
                  <a:lnTo>
                    <a:pt x="2854452" y="3501390"/>
                  </a:lnTo>
                  <a:lnTo>
                    <a:pt x="2869819" y="3545306"/>
                  </a:lnTo>
                  <a:lnTo>
                    <a:pt x="2879356" y="3591585"/>
                  </a:lnTo>
                  <a:lnTo>
                    <a:pt x="2882633" y="3639782"/>
                  </a:lnTo>
                  <a:lnTo>
                    <a:pt x="2882633" y="2889313"/>
                  </a:lnTo>
                  <a:lnTo>
                    <a:pt x="2841714" y="2870885"/>
                  </a:lnTo>
                  <a:lnTo>
                    <a:pt x="2794292" y="2852826"/>
                  </a:lnTo>
                  <a:lnTo>
                    <a:pt x="2745752" y="2837840"/>
                  </a:lnTo>
                  <a:lnTo>
                    <a:pt x="2644571" y="2629928"/>
                  </a:lnTo>
                  <a:lnTo>
                    <a:pt x="2406523" y="2629928"/>
                  </a:lnTo>
                  <a:lnTo>
                    <a:pt x="2302383" y="2837840"/>
                  </a:lnTo>
                  <a:lnTo>
                    <a:pt x="2253894" y="2852826"/>
                  </a:lnTo>
                  <a:lnTo>
                    <a:pt x="2206790" y="2870885"/>
                  </a:lnTo>
                  <a:lnTo>
                    <a:pt x="2161362" y="2891726"/>
                  </a:lnTo>
                  <a:lnTo>
                    <a:pt x="2117890" y="2915069"/>
                  </a:lnTo>
                  <a:lnTo>
                    <a:pt x="1894725" y="2840812"/>
                  </a:lnTo>
                  <a:lnTo>
                    <a:pt x="1725117" y="3010103"/>
                  </a:lnTo>
                  <a:lnTo>
                    <a:pt x="1799501" y="3232874"/>
                  </a:lnTo>
                  <a:lnTo>
                    <a:pt x="1776120" y="3277984"/>
                  </a:lnTo>
                  <a:lnTo>
                    <a:pt x="1755241" y="3324199"/>
                  </a:lnTo>
                  <a:lnTo>
                    <a:pt x="1737156" y="3371532"/>
                  </a:lnTo>
                  <a:lnTo>
                    <a:pt x="1722132" y="3419983"/>
                  </a:lnTo>
                  <a:lnTo>
                    <a:pt x="1513840" y="3520973"/>
                  </a:lnTo>
                  <a:lnTo>
                    <a:pt x="1513840" y="3758590"/>
                  </a:lnTo>
                  <a:lnTo>
                    <a:pt x="1722132" y="3862540"/>
                  </a:lnTo>
                  <a:lnTo>
                    <a:pt x="1737156" y="3910939"/>
                  </a:lnTo>
                  <a:lnTo>
                    <a:pt x="1755241" y="3957955"/>
                  </a:lnTo>
                  <a:lnTo>
                    <a:pt x="1776120" y="4003294"/>
                  </a:lnTo>
                  <a:lnTo>
                    <a:pt x="1799501" y="4046690"/>
                  </a:lnTo>
                  <a:lnTo>
                    <a:pt x="1725117" y="4269448"/>
                  </a:lnTo>
                  <a:lnTo>
                    <a:pt x="1894725" y="4438751"/>
                  </a:lnTo>
                  <a:lnTo>
                    <a:pt x="2117890" y="4364494"/>
                  </a:lnTo>
                  <a:lnTo>
                    <a:pt x="2163089" y="4387837"/>
                  </a:lnTo>
                  <a:lnTo>
                    <a:pt x="2209393" y="4408678"/>
                  </a:lnTo>
                  <a:lnTo>
                    <a:pt x="2256815" y="4426724"/>
                  </a:lnTo>
                  <a:lnTo>
                    <a:pt x="2305354" y="4441723"/>
                  </a:lnTo>
                  <a:lnTo>
                    <a:pt x="2409507" y="4649622"/>
                  </a:lnTo>
                  <a:lnTo>
                    <a:pt x="2647556" y="4649622"/>
                  </a:lnTo>
                  <a:lnTo>
                    <a:pt x="2751696" y="4441723"/>
                  </a:lnTo>
                  <a:lnTo>
                    <a:pt x="2800197" y="4426724"/>
                  </a:lnTo>
                  <a:lnTo>
                    <a:pt x="2847289" y="4408678"/>
                  </a:lnTo>
                  <a:lnTo>
                    <a:pt x="2892717" y="4387837"/>
                  </a:lnTo>
                  <a:lnTo>
                    <a:pt x="2936189" y="4364494"/>
                  </a:lnTo>
                  <a:lnTo>
                    <a:pt x="3159353" y="4438751"/>
                  </a:lnTo>
                  <a:lnTo>
                    <a:pt x="3233750" y="4364494"/>
                  </a:lnTo>
                  <a:lnTo>
                    <a:pt x="3328974" y="4269448"/>
                  </a:lnTo>
                  <a:lnTo>
                    <a:pt x="3254578" y="4046690"/>
                  </a:lnTo>
                  <a:lnTo>
                    <a:pt x="3277959" y="4001579"/>
                  </a:lnTo>
                  <a:lnTo>
                    <a:pt x="3280397" y="3996194"/>
                  </a:lnTo>
                  <a:lnTo>
                    <a:pt x="3298837" y="3955351"/>
                  </a:lnTo>
                  <a:lnTo>
                    <a:pt x="3316922" y="3908018"/>
                  </a:lnTo>
                  <a:lnTo>
                    <a:pt x="3331946" y="3859568"/>
                  </a:lnTo>
                  <a:lnTo>
                    <a:pt x="3540239" y="3755618"/>
                  </a:lnTo>
                  <a:lnTo>
                    <a:pt x="3540239" y="3518001"/>
                  </a:lnTo>
                  <a:close/>
                </a:path>
                <a:path w="4513580" h="4650105">
                  <a:moveTo>
                    <a:pt x="4513008" y="346405"/>
                  </a:moveTo>
                  <a:lnTo>
                    <a:pt x="4452315" y="285800"/>
                  </a:lnTo>
                  <a:lnTo>
                    <a:pt x="4344479" y="178142"/>
                  </a:lnTo>
                  <a:lnTo>
                    <a:pt x="4020959" y="285800"/>
                  </a:lnTo>
                  <a:lnTo>
                    <a:pt x="3977475" y="262851"/>
                  </a:lnTo>
                  <a:lnTo>
                    <a:pt x="3947642" y="248424"/>
                  </a:lnTo>
                  <a:lnTo>
                    <a:pt x="3947642" y="1336611"/>
                  </a:lnTo>
                  <a:lnTo>
                    <a:pt x="3945509" y="1383474"/>
                  </a:lnTo>
                  <a:lnTo>
                    <a:pt x="3939260" y="1429194"/>
                  </a:lnTo>
                  <a:lnTo>
                    <a:pt x="3929062" y="1473581"/>
                  </a:lnTo>
                  <a:lnTo>
                    <a:pt x="3915118" y="1516456"/>
                  </a:lnTo>
                  <a:lnTo>
                    <a:pt x="3897604" y="1557629"/>
                  </a:lnTo>
                  <a:lnTo>
                    <a:pt x="3876700" y="1596923"/>
                  </a:lnTo>
                  <a:lnTo>
                    <a:pt x="3852608" y="1634134"/>
                  </a:lnTo>
                  <a:lnTo>
                    <a:pt x="3825506" y="1669084"/>
                  </a:lnTo>
                  <a:lnTo>
                    <a:pt x="3795585" y="1701596"/>
                  </a:lnTo>
                  <a:lnTo>
                    <a:pt x="3763022" y="1731467"/>
                  </a:lnTo>
                  <a:lnTo>
                    <a:pt x="3728021" y="1758518"/>
                  </a:lnTo>
                  <a:lnTo>
                    <a:pt x="3690747" y="1782572"/>
                  </a:lnTo>
                  <a:lnTo>
                    <a:pt x="3651402" y="1803438"/>
                  </a:lnTo>
                  <a:lnTo>
                    <a:pt x="3610152" y="1820926"/>
                  </a:lnTo>
                  <a:lnTo>
                    <a:pt x="3567214" y="1834857"/>
                  </a:lnTo>
                  <a:lnTo>
                    <a:pt x="3522751" y="1845030"/>
                  </a:lnTo>
                  <a:lnTo>
                    <a:pt x="3476955" y="1851279"/>
                  </a:lnTo>
                  <a:lnTo>
                    <a:pt x="3430016" y="1853399"/>
                  </a:lnTo>
                  <a:lnTo>
                    <a:pt x="3383089" y="1851279"/>
                  </a:lnTo>
                  <a:lnTo>
                    <a:pt x="3337293" y="1845030"/>
                  </a:lnTo>
                  <a:lnTo>
                    <a:pt x="3292830" y="1834857"/>
                  </a:lnTo>
                  <a:lnTo>
                    <a:pt x="3249879" y="1820926"/>
                  </a:lnTo>
                  <a:lnTo>
                    <a:pt x="3208642" y="1803438"/>
                  </a:lnTo>
                  <a:lnTo>
                    <a:pt x="3169297" y="1782572"/>
                  </a:lnTo>
                  <a:lnTo>
                    <a:pt x="3132023" y="1758518"/>
                  </a:lnTo>
                  <a:lnTo>
                    <a:pt x="3097009" y="1731467"/>
                  </a:lnTo>
                  <a:lnTo>
                    <a:pt x="3064459" y="1701596"/>
                  </a:lnTo>
                  <a:lnTo>
                    <a:pt x="3034538" y="1669084"/>
                  </a:lnTo>
                  <a:lnTo>
                    <a:pt x="3007436" y="1634134"/>
                  </a:lnTo>
                  <a:lnTo>
                    <a:pt x="2983344" y="1596923"/>
                  </a:lnTo>
                  <a:lnTo>
                    <a:pt x="2962440" y="1557629"/>
                  </a:lnTo>
                  <a:lnTo>
                    <a:pt x="2944926" y="1516456"/>
                  </a:lnTo>
                  <a:lnTo>
                    <a:pt x="2930982" y="1473581"/>
                  </a:lnTo>
                  <a:lnTo>
                    <a:pt x="2920784" y="1429194"/>
                  </a:lnTo>
                  <a:lnTo>
                    <a:pt x="2914535" y="1383474"/>
                  </a:lnTo>
                  <a:lnTo>
                    <a:pt x="2912402" y="1336611"/>
                  </a:lnTo>
                  <a:lnTo>
                    <a:pt x="2914535" y="1289748"/>
                  </a:lnTo>
                  <a:lnTo>
                    <a:pt x="2920784" y="1244028"/>
                  </a:lnTo>
                  <a:lnTo>
                    <a:pt x="2930982" y="1199642"/>
                  </a:lnTo>
                  <a:lnTo>
                    <a:pt x="2944926" y="1156766"/>
                  </a:lnTo>
                  <a:lnTo>
                    <a:pt x="2962440" y="1115593"/>
                  </a:lnTo>
                  <a:lnTo>
                    <a:pt x="2983344" y="1076299"/>
                  </a:lnTo>
                  <a:lnTo>
                    <a:pt x="3007436" y="1039088"/>
                  </a:lnTo>
                  <a:lnTo>
                    <a:pt x="3034538" y="1004138"/>
                  </a:lnTo>
                  <a:lnTo>
                    <a:pt x="3064459" y="971626"/>
                  </a:lnTo>
                  <a:lnTo>
                    <a:pt x="3097009" y="941755"/>
                  </a:lnTo>
                  <a:lnTo>
                    <a:pt x="3132023" y="914692"/>
                  </a:lnTo>
                  <a:lnTo>
                    <a:pt x="3169297" y="890638"/>
                  </a:lnTo>
                  <a:lnTo>
                    <a:pt x="3208642" y="869772"/>
                  </a:lnTo>
                  <a:lnTo>
                    <a:pt x="3249879" y="852284"/>
                  </a:lnTo>
                  <a:lnTo>
                    <a:pt x="3292830" y="838365"/>
                  </a:lnTo>
                  <a:lnTo>
                    <a:pt x="3337293" y="828179"/>
                  </a:lnTo>
                  <a:lnTo>
                    <a:pt x="3383089" y="821944"/>
                  </a:lnTo>
                  <a:lnTo>
                    <a:pt x="3430016" y="819823"/>
                  </a:lnTo>
                  <a:lnTo>
                    <a:pt x="3476955" y="821944"/>
                  </a:lnTo>
                  <a:lnTo>
                    <a:pt x="3522751" y="828179"/>
                  </a:lnTo>
                  <a:lnTo>
                    <a:pt x="3567214" y="838365"/>
                  </a:lnTo>
                  <a:lnTo>
                    <a:pt x="3610152" y="852284"/>
                  </a:lnTo>
                  <a:lnTo>
                    <a:pt x="3651402" y="869772"/>
                  </a:lnTo>
                  <a:lnTo>
                    <a:pt x="3690747" y="890638"/>
                  </a:lnTo>
                  <a:lnTo>
                    <a:pt x="3728021" y="914692"/>
                  </a:lnTo>
                  <a:lnTo>
                    <a:pt x="3763022" y="941755"/>
                  </a:lnTo>
                  <a:lnTo>
                    <a:pt x="3795585" y="971626"/>
                  </a:lnTo>
                  <a:lnTo>
                    <a:pt x="3825506" y="1004138"/>
                  </a:lnTo>
                  <a:lnTo>
                    <a:pt x="3852608" y="1039088"/>
                  </a:lnTo>
                  <a:lnTo>
                    <a:pt x="3876700" y="1076299"/>
                  </a:lnTo>
                  <a:lnTo>
                    <a:pt x="3897604" y="1115593"/>
                  </a:lnTo>
                  <a:lnTo>
                    <a:pt x="3915118" y="1156766"/>
                  </a:lnTo>
                  <a:lnTo>
                    <a:pt x="3929062" y="1199642"/>
                  </a:lnTo>
                  <a:lnTo>
                    <a:pt x="3939260" y="1244028"/>
                  </a:lnTo>
                  <a:lnTo>
                    <a:pt x="3945509" y="1289748"/>
                  </a:lnTo>
                  <a:lnTo>
                    <a:pt x="3947642" y="1336611"/>
                  </a:lnTo>
                  <a:lnTo>
                    <a:pt x="3947642" y="248424"/>
                  </a:lnTo>
                  <a:lnTo>
                    <a:pt x="3888321" y="221742"/>
                  </a:lnTo>
                  <a:lnTo>
                    <a:pt x="3842677" y="203822"/>
                  </a:lnTo>
                  <a:lnTo>
                    <a:pt x="3796309" y="187807"/>
                  </a:lnTo>
                  <a:lnTo>
                    <a:pt x="3749217" y="173837"/>
                  </a:lnTo>
                  <a:lnTo>
                    <a:pt x="3664648" y="0"/>
                  </a:lnTo>
                  <a:lnTo>
                    <a:pt x="3193567" y="0"/>
                  </a:lnTo>
                  <a:lnTo>
                    <a:pt x="3106509" y="173837"/>
                  </a:lnTo>
                  <a:lnTo>
                    <a:pt x="3059442" y="187807"/>
                  </a:lnTo>
                  <a:lnTo>
                    <a:pt x="3013214" y="203822"/>
                  </a:lnTo>
                  <a:lnTo>
                    <a:pt x="2967939" y="221742"/>
                  </a:lnTo>
                  <a:lnTo>
                    <a:pt x="2923743" y="241465"/>
                  </a:lnTo>
                  <a:lnTo>
                    <a:pt x="2880753" y="262851"/>
                  </a:lnTo>
                  <a:lnTo>
                    <a:pt x="2839072" y="285800"/>
                  </a:lnTo>
                  <a:lnTo>
                    <a:pt x="2515565" y="178142"/>
                  </a:lnTo>
                  <a:lnTo>
                    <a:pt x="2269706" y="423621"/>
                  </a:lnTo>
                  <a:lnTo>
                    <a:pt x="2377541" y="746607"/>
                  </a:lnTo>
                  <a:lnTo>
                    <a:pt x="2354554" y="790028"/>
                  </a:lnTo>
                  <a:lnTo>
                    <a:pt x="2333129" y="834174"/>
                  </a:lnTo>
                  <a:lnTo>
                    <a:pt x="2313368" y="879030"/>
                  </a:lnTo>
                  <a:lnTo>
                    <a:pt x="2295423" y="924610"/>
                  </a:lnTo>
                  <a:lnTo>
                    <a:pt x="2279383" y="970915"/>
                  </a:lnTo>
                  <a:lnTo>
                    <a:pt x="2265388" y="1017917"/>
                  </a:lnTo>
                  <a:lnTo>
                    <a:pt x="1963445" y="1164348"/>
                  </a:lnTo>
                  <a:lnTo>
                    <a:pt x="1963445" y="1508874"/>
                  </a:lnTo>
                  <a:lnTo>
                    <a:pt x="2265388" y="1659597"/>
                  </a:lnTo>
                  <a:lnTo>
                    <a:pt x="2279383" y="1706600"/>
                  </a:lnTo>
                  <a:lnTo>
                    <a:pt x="2295423" y="1752752"/>
                  </a:lnTo>
                  <a:lnTo>
                    <a:pt x="2313368" y="1797951"/>
                  </a:lnTo>
                  <a:lnTo>
                    <a:pt x="2333129" y="1842071"/>
                  </a:lnTo>
                  <a:lnTo>
                    <a:pt x="2354554" y="1884997"/>
                  </a:lnTo>
                  <a:lnTo>
                    <a:pt x="2377541" y="1926602"/>
                  </a:lnTo>
                  <a:lnTo>
                    <a:pt x="2269706" y="2249601"/>
                  </a:lnTo>
                  <a:lnTo>
                    <a:pt x="2515565" y="2495080"/>
                  </a:lnTo>
                  <a:lnTo>
                    <a:pt x="2839072" y="2387409"/>
                  </a:lnTo>
                  <a:lnTo>
                    <a:pt x="2882569" y="2410358"/>
                  </a:lnTo>
                  <a:lnTo>
                    <a:pt x="2926778" y="2431758"/>
                  </a:lnTo>
                  <a:lnTo>
                    <a:pt x="2971711" y="2451468"/>
                  </a:lnTo>
                  <a:lnTo>
                    <a:pt x="3017367" y="2469400"/>
                  </a:lnTo>
                  <a:lnTo>
                    <a:pt x="3063735" y="2485402"/>
                  </a:lnTo>
                  <a:lnTo>
                    <a:pt x="3110827" y="2499385"/>
                  </a:lnTo>
                  <a:lnTo>
                    <a:pt x="3261791" y="2800845"/>
                  </a:lnTo>
                  <a:lnTo>
                    <a:pt x="3606876" y="2800845"/>
                  </a:lnTo>
                  <a:lnTo>
                    <a:pt x="3757841" y="2499385"/>
                  </a:lnTo>
                  <a:lnTo>
                    <a:pt x="3804907" y="2485402"/>
                  </a:lnTo>
                  <a:lnTo>
                    <a:pt x="3851148" y="2469400"/>
                  </a:lnTo>
                  <a:lnTo>
                    <a:pt x="3896410" y="2451468"/>
                  </a:lnTo>
                  <a:lnTo>
                    <a:pt x="3940606" y="2431758"/>
                  </a:lnTo>
                  <a:lnTo>
                    <a:pt x="3983596" y="2410358"/>
                  </a:lnTo>
                  <a:lnTo>
                    <a:pt x="4025277" y="2387409"/>
                  </a:lnTo>
                  <a:lnTo>
                    <a:pt x="4348785" y="2495080"/>
                  </a:lnTo>
                  <a:lnTo>
                    <a:pt x="4456620" y="2387409"/>
                  </a:lnTo>
                  <a:lnTo>
                    <a:pt x="4513008" y="2331110"/>
                  </a:lnTo>
                  <a:lnTo>
                    <a:pt x="4513008" y="2005063"/>
                  </a:lnTo>
                  <a:lnTo>
                    <a:pt x="4486821" y="1926602"/>
                  </a:lnTo>
                  <a:lnTo>
                    <a:pt x="4509808" y="1883181"/>
                  </a:lnTo>
                  <a:lnTo>
                    <a:pt x="4513008" y="1876577"/>
                  </a:lnTo>
                  <a:lnTo>
                    <a:pt x="4513008" y="1853399"/>
                  </a:lnTo>
                  <a:lnTo>
                    <a:pt x="4513008" y="819823"/>
                  </a:lnTo>
                  <a:lnTo>
                    <a:pt x="4513008" y="803287"/>
                  </a:lnTo>
                  <a:lnTo>
                    <a:pt x="4505490" y="788225"/>
                  </a:lnTo>
                  <a:lnTo>
                    <a:pt x="4482503" y="746607"/>
                  </a:lnTo>
                  <a:lnTo>
                    <a:pt x="4513008" y="655231"/>
                  </a:lnTo>
                  <a:lnTo>
                    <a:pt x="4513008" y="346405"/>
                  </a:lnTo>
                  <a:close/>
                </a:path>
              </a:pathLst>
            </a:custGeom>
            <a:solidFill>
              <a:srgbClr val="76280A">
                <a:alpha val="596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5449" y="1971040"/>
              <a:ext cx="1602739" cy="1447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5449" y="609600"/>
              <a:ext cx="1602740" cy="1367790"/>
            </a:xfrm>
            <a:custGeom>
              <a:avLst/>
              <a:gdLst/>
              <a:ahLst/>
              <a:cxnLst/>
              <a:rect l="l" t="t" r="r" b="b"/>
              <a:pathLst>
                <a:path w="1602740" h="1367789">
                  <a:moveTo>
                    <a:pt x="1602740" y="0"/>
                  </a:moveTo>
                  <a:lnTo>
                    <a:pt x="0" y="0"/>
                  </a:lnTo>
                  <a:lnTo>
                    <a:pt x="0" y="1367789"/>
                  </a:lnTo>
                  <a:lnTo>
                    <a:pt x="1602740" y="1367789"/>
                  </a:lnTo>
                  <a:lnTo>
                    <a:pt x="1602740" y="0"/>
                  </a:lnTo>
                  <a:close/>
                </a:path>
              </a:pathLst>
            </a:custGeom>
            <a:solidFill>
              <a:srgbClr val="EF9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2077" y="91207"/>
            <a:ext cx="11222355" cy="5888471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01295" algn="ctr">
              <a:lnSpc>
                <a:spcPct val="100000"/>
              </a:lnSpc>
              <a:spcBef>
                <a:spcPts val="1050"/>
              </a:spcBef>
            </a:pPr>
            <a:r>
              <a:rPr sz="1800" b="1" i="1" u="heavy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ENROLLMENT</a:t>
            </a:r>
            <a:r>
              <a:rPr sz="1800" b="1" i="1" u="heavy" spc="-55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 </a:t>
            </a:r>
            <a:r>
              <a:rPr sz="1800" b="1" i="1" u="heavy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GUIDELINES</a:t>
            </a:r>
            <a:r>
              <a:rPr sz="1800" b="1" i="1" u="heavy" spc="-80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 </a:t>
            </a:r>
            <a:r>
              <a:rPr sz="1800" b="1" i="1" u="heavy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AND</a:t>
            </a:r>
            <a:r>
              <a:rPr sz="1800" b="1" i="1" u="heavy" spc="-65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 </a:t>
            </a:r>
            <a:r>
              <a:rPr sz="1800" b="1" i="1" u="heavy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PROTOCOL</a:t>
            </a:r>
            <a:r>
              <a:rPr sz="1800" b="1" i="1" u="heavy" spc="-50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 1</a:t>
            </a:r>
            <a:endParaRPr sz="1800" b="1" dirty="0">
              <a:highlight>
                <a:srgbClr val="0000FF"/>
              </a:highlight>
              <a:latin typeface="Candara"/>
              <a:cs typeface="Candara"/>
            </a:endParaRPr>
          </a:p>
          <a:p>
            <a:pPr marL="2536825">
              <a:lnSpc>
                <a:spcPct val="100000"/>
              </a:lnSpc>
              <a:spcBef>
                <a:spcPts val="95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Office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Registrar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Secretary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Graduate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School</a:t>
            </a:r>
            <a:endParaRPr sz="1800" b="1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A.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Steps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Follow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Enrollment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Students</a:t>
            </a:r>
            <a:endParaRPr sz="1800" b="1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860"/>
              </a:spcBef>
            </a:pPr>
            <a:endParaRPr sz="1800" b="1" dirty="0">
              <a:latin typeface="Candara"/>
              <a:cs typeface="Candara"/>
            </a:endParaRPr>
          </a:p>
          <a:p>
            <a:pPr marL="652780" indent="-182880" algn="l">
              <a:lnSpc>
                <a:spcPct val="100000"/>
              </a:lnSpc>
              <a:buAutoNum type="arabicPeriod"/>
              <a:tabLst>
                <a:tab pos="65278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Applying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student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should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request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application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form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from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Secretary,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GS</a:t>
            </a:r>
            <a:endParaRPr sz="1800" b="1" dirty="0">
              <a:latin typeface="Candara"/>
              <a:cs typeface="Candara"/>
            </a:endParaRPr>
          </a:p>
          <a:p>
            <a:pPr marL="927100" marR="378460" lvl="1" indent="291465" algn="l">
              <a:lnSpc>
                <a:spcPct val="106900"/>
              </a:lnSpc>
              <a:spcBef>
                <a:spcPts val="805"/>
              </a:spcBef>
              <a:buAutoNum type="alphaLcPeriod"/>
              <a:tabLst>
                <a:tab pos="1218565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Students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applying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admission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program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who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have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master’s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degrees</a:t>
            </a:r>
            <a:r>
              <a:rPr sz="1800" b="1" i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that are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non-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thesis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shall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be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required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take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bridging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class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Research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Thesis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Writing;</a:t>
            </a:r>
            <a:endParaRPr sz="1800" b="1" dirty="0">
              <a:latin typeface="Candara"/>
              <a:cs typeface="Candara"/>
            </a:endParaRPr>
          </a:p>
          <a:p>
            <a:pPr marL="1232535" lvl="1" indent="-305435" algn="l">
              <a:lnSpc>
                <a:spcPct val="100000"/>
              </a:lnSpc>
              <a:spcBef>
                <a:spcPts val="950"/>
              </a:spcBef>
              <a:buAutoNum type="alphaLcPeriod"/>
              <a:tabLst>
                <a:tab pos="1232535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receive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grade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class,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student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must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submit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“baby</a:t>
            </a:r>
            <a:r>
              <a:rPr sz="1800" b="1" i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thesis”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3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not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less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than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6o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pages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long.</a:t>
            </a:r>
            <a:endParaRPr sz="1800" b="1" dirty="0">
              <a:latin typeface="Candara"/>
              <a:cs typeface="Candara"/>
            </a:endParaRPr>
          </a:p>
          <a:p>
            <a:pPr marL="673100" marR="5080" indent="-203200" algn="l">
              <a:lnSpc>
                <a:spcPct val="106900"/>
              </a:lnSpc>
              <a:spcBef>
                <a:spcPts val="800"/>
              </a:spcBef>
              <a:buAutoNum type="arabicPeriod"/>
              <a:tabLst>
                <a:tab pos="92710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Upon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submission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application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form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together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with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his/her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master’s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degree</a:t>
            </a:r>
            <a:r>
              <a:rPr sz="1800" b="1" i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transcript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records,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student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shall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interviewed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by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admission</a:t>
            </a:r>
            <a:r>
              <a:rPr sz="1800" b="1" i="1" spc="3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Committee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(Dean/Faculty,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Registrar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Secretary,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GS)</a:t>
            </a:r>
            <a:endParaRPr sz="1800" b="1" dirty="0">
              <a:latin typeface="Candara"/>
              <a:cs typeface="Candara"/>
            </a:endParaRPr>
          </a:p>
          <a:p>
            <a:pPr marL="680720" marR="31115" indent="-210820" algn="l">
              <a:lnSpc>
                <a:spcPct val="106900"/>
              </a:lnSpc>
              <a:spcBef>
                <a:spcPts val="800"/>
              </a:spcBef>
              <a:buAutoNum type="arabicPeriod"/>
              <a:tabLst>
                <a:tab pos="927100" algn="l"/>
                <a:tab pos="7784465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Upon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admission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program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student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shall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enroll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at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office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	Registrar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pay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corresponding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fees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at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office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Secretary,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GS</a:t>
            </a:r>
            <a:endParaRPr sz="1800" b="1" dirty="0">
              <a:latin typeface="Candara"/>
              <a:cs typeface="Candara"/>
            </a:endParaRPr>
          </a:p>
          <a:p>
            <a:pPr marL="689610" marR="191135" indent="-219710" algn="l">
              <a:lnSpc>
                <a:spcPct val="106900"/>
              </a:lnSpc>
              <a:spcBef>
                <a:spcPts val="810"/>
              </a:spcBef>
              <a:buAutoNum type="arabicPeriod"/>
              <a:tabLst>
                <a:tab pos="92710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Once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admitted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program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student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may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enroll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any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subject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that</a:t>
            </a:r>
            <a:r>
              <a:rPr sz="1800" b="1" i="1" spc="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is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offered</a:t>
            </a:r>
            <a:r>
              <a:rPr sz="1800" b="1" i="1" spc="3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during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school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year.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The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student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shall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inquire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from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office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Registrar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classes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that are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offered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during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school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year.</a:t>
            </a:r>
            <a:endParaRPr sz="1800" b="1" dirty="0">
              <a:latin typeface="Candara"/>
              <a:cs typeface="Candara"/>
            </a:endParaRPr>
          </a:p>
          <a:p>
            <a:pPr marL="678815" marR="420370" indent="-208915" algn="l">
              <a:lnSpc>
                <a:spcPct val="106900"/>
              </a:lnSpc>
              <a:spcBef>
                <a:spcPts val="805"/>
              </a:spcBef>
              <a:buAutoNum type="arabicPeriod"/>
              <a:tabLst>
                <a:tab pos="92710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Academic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Dean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shall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provide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Registrar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Secretary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Graduate</a:t>
            </a:r>
            <a:r>
              <a:rPr sz="1800" b="1" i="1" spc="3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School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list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subjects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(and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teaching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faculty)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that</a:t>
            </a:r>
            <a:r>
              <a:rPr sz="1800" b="1" i="1" spc="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shall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be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offered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during</a:t>
            </a:r>
            <a:r>
              <a:rPr sz="1800" b="1" i="1" spc="3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school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year.</a:t>
            </a:r>
            <a:endParaRPr sz="1800" b="1" dirty="0">
              <a:latin typeface="Candara"/>
              <a:cs typeface="Candara"/>
            </a:endParaRPr>
          </a:p>
        </p:txBody>
      </p:sp>
      <p:pic>
        <p:nvPicPr>
          <p:cNvPr id="7" name="object 12">
            <a:extLst>
              <a:ext uri="{FF2B5EF4-FFF2-40B4-BE49-F238E27FC236}">
                <a16:creationId xmlns:a16="http://schemas.microsoft.com/office/drawing/2014/main" id="{34C2DC05-AE78-4639-3836-6F153FC3AA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4989" y="734387"/>
            <a:ext cx="1230617" cy="10617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78989" y="0"/>
            <a:ext cx="4513580" cy="4650105"/>
            <a:chOff x="7678989" y="0"/>
            <a:chExt cx="4513580" cy="4650105"/>
          </a:xfrm>
        </p:grpSpPr>
        <p:sp>
          <p:nvSpPr>
            <p:cNvPr id="3" name="object 3"/>
            <p:cNvSpPr/>
            <p:nvPr/>
          </p:nvSpPr>
          <p:spPr>
            <a:xfrm>
              <a:off x="7678978" y="0"/>
              <a:ext cx="4513580" cy="4650105"/>
            </a:xfrm>
            <a:custGeom>
              <a:avLst/>
              <a:gdLst/>
              <a:ahLst/>
              <a:cxnLst/>
              <a:rect l="l" t="t" r="r" b="b"/>
              <a:pathLst>
                <a:path w="4513580" h="4650105">
                  <a:moveTo>
                    <a:pt x="2026399" y="2001621"/>
                  </a:moveTo>
                  <a:lnTo>
                    <a:pt x="1815134" y="1900631"/>
                  </a:lnTo>
                  <a:lnTo>
                    <a:pt x="1800110" y="1852231"/>
                  </a:lnTo>
                  <a:lnTo>
                    <a:pt x="1782025" y="1805216"/>
                  </a:lnTo>
                  <a:lnTo>
                    <a:pt x="1764423" y="1766976"/>
                  </a:lnTo>
                  <a:lnTo>
                    <a:pt x="1761147" y="1759877"/>
                  </a:lnTo>
                  <a:lnTo>
                    <a:pt x="1737766" y="1716481"/>
                  </a:lnTo>
                  <a:lnTo>
                    <a:pt x="1812150" y="1493723"/>
                  </a:lnTo>
                  <a:lnTo>
                    <a:pt x="1716938" y="1398676"/>
                  </a:lnTo>
                  <a:lnTo>
                    <a:pt x="1642541" y="1324432"/>
                  </a:lnTo>
                  <a:lnTo>
                    <a:pt x="1419377" y="1398676"/>
                  </a:lnTo>
                  <a:lnTo>
                    <a:pt x="1374178" y="1375333"/>
                  </a:lnTo>
                  <a:lnTo>
                    <a:pt x="1368780" y="1372908"/>
                  </a:lnTo>
                  <a:lnTo>
                    <a:pt x="1368780" y="2123402"/>
                  </a:lnTo>
                  <a:lnTo>
                    <a:pt x="1365516" y="2171585"/>
                  </a:lnTo>
                  <a:lnTo>
                    <a:pt x="1355979" y="2217864"/>
                  </a:lnTo>
                  <a:lnTo>
                    <a:pt x="1340612" y="2261781"/>
                  </a:lnTo>
                  <a:lnTo>
                    <a:pt x="1319860" y="2302929"/>
                  </a:lnTo>
                  <a:lnTo>
                    <a:pt x="1294142" y="2340851"/>
                  </a:lnTo>
                  <a:lnTo>
                    <a:pt x="1263891" y="2375116"/>
                  </a:lnTo>
                  <a:lnTo>
                    <a:pt x="1229563" y="2405303"/>
                  </a:lnTo>
                  <a:lnTo>
                    <a:pt x="1191577" y="2430970"/>
                  </a:lnTo>
                  <a:lnTo>
                    <a:pt x="1150353" y="2451684"/>
                  </a:lnTo>
                  <a:lnTo>
                    <a:pt x="1106347" y="2467025"/>
                  </a:lnTo>
                  <a:lnTo>
                    <a:pt x="1059992" y="2476538"/>
                  </a:lnTo>
                  <a:lnTo>
                    <a:pt x="1011707" y="2479814"/>
                  </a:lnTo>
                  <a:lnTo>
                    <a:pt x="963434" y="2476538"/>
                  </a:lnTo>
                  <a:lnTo>
                    <a:pt x="917067" y="2467025"/>
                  </a:lnTo>
                  <a:lnTo>
                    <a:pt x="873074" y="2451684"/>
                  </a:lnTo>
                  <a:lnTo>
                    <a:pt x="831850" y="2430970"/>
                  </a:lnTo>
                  <a:lnTo>
                    <a:pt x="793864" y="2405303"/>
                  </a:lnTo>
                  <a:lnTo>
                    <a:pt x="759523" y="2375116"/>
                  </a:lnTo>
                  <a:lnTo>
                    <a:pt x="729284" y="2340851"/>
                  </a:lnTo>
                  <a:lnTo>
                    <a:pt x="703567" y="2302929"/>
                  </a:lnTo>
                  <a:lnTo>
                    <a:pt x="682815" y="2261781"/>
                  </a:lnTo>
                  <a:lnTo>
                    <a:pt x="667448" y="2217864"/>
                  </a:lnTo>
                  <a:lnTo>
                    <a:pt x="657910" y="2171585"/>
                  </a:lnTo>
                  <a:lnTo>
                    <a:pt x="654634" y="2123402"/>
                  </a:lnTo>
                  <a:lnTo>
                    <a:pt x="657910" y="2075205"/>
                  </a:lnTo>
                  <a:lnTo>
                    <a:pt x="667448" y="2028926"/>
                  </a:lnTo>
                  <a:lnTo>
                    <a:pt x="682815" y="1985010"/>
                  </a:lnTo>
                  <a:lnTo>
                    <a:pt x="703567" y="1943862"/>
                  </a:lnTo>
                  <a:lnTo>
                    <a:pt x="729284" y="1905952"/>
                  </a:lnTo>
                  <a:lnTo>
                    <a:pt x="759523" y="1871675"/>
                  </a:lnTo>
                  <a:lnTo>
                    <a:pt x="793864" y="1841487"/>
                  </a:lnTo>
                  <a:lnTo>
                    <a:pt x="831850" y="1815820"/>
                  </a:lnTo>
                  <a:lnTo>
                    <a:pt x="873074" y="1795106"/>
                  </a:lnTo>
                  <a:lnTo>
                    <a:pt x="917067" y="1779765"/>
                  </a:lnTo>
                  <a:lnTo>
                    <a:pt x="963434" y="1770253"/>
                  </a:lnTo>
                  <a:lnTo>
                    <a:pt x="1011707" y="1766976"/>
                  </a:lnTo>
                  <a:lnTo>
                    <a:pt x="1059992" y="1770253"/>
                  </a:lnTo>
                  <a:lnTo>
                    <a:pt x="1106347" y="1779765"/>
                  </a:lnTo>
                  <a:lnTo>
                    <a:pt x="1150353" y="1795106"/>
                  </a:lnTo>
                  <a:lnTo>
                    <a:pt x="1191577" y="1815820"/>
                  </a:lnTo>
                  <a:lnTo>
                    <a:pt x="1229563" y="1841487"/>
                  </a:lnTo>
                  <a:lnTo>
                    <a:pt x="1263891" y="1871675"/>
                  </a:lnTo>
                  <a:lnTo>
                    <a:pt x="1294142" y="1905952"/>
                  </a:lnTo>
                  <a:lnTo>
                    <a:pt x="1319860" y="1943862"/>
                  </a:lnTo>
                  <a:lnTo>
                    <a:pt x="1340612" y="1985010"/>
                  </a:lnTo>
                  <a:lnTo>
                    <a:pt x="1355979" y="2028926"/>
                  </a:lnTo>
                  <a:lnTo>
                    <a:pt x="1365516" y="2075205"/>
                  </a:lnTo>
                  <a:lnTo>
                    <a:pt x="1368780" y="2123402"/>
                  </a:lnTo>
                  <a:lnTo>
                    <a:pt x="1368780" y="1372908"/>
                  </a:lnTo>
                  <a:lnTo>
                    <a:pt x="1327873" y="1354505"/>
                  </a:lnTo>
                  <a:lnTo>
                    <a:pt x="1280452" y="1336446"/>
                  </a:lnTo>
                  <a:lnTo>
                    <a:pt x="1231912" y="1321460"/>
                  </a:lnTo>
                  <a:lnTo>
                    <a:pt x="1130731" y="1113548"/>
                  </a:lnTo>
                  <a:lnTo>
                    <a:pt x="892683" y="1113548"/>
                  </a:lnTo>
                  <a:lnTo>
                    <a:pt x="788543" y="1321460"/>
                  </a:lnTo>
                  <a:lnTo>
                    <a:pt x="740054" y="1336446"/>
                  </a:lnTo>
                  <a:lnTo>
                    <a:pt x="692950" y="1354505"/>
                  </a:lnTo>
                  <a:lnTo>
                    <a:pt x="647522" y="1375333"/>
                  </a:lnTo>
                  <a:lnTo>
                    <a:pt x="604050" y="1398676"/>
                  </a:lnTo>
                  <a:lnTo>
                    <a:pt x="380885" y="1324432"/>
                  </a:lnTo>
                  <a:lnTo>
                    <a:pt x="211277" y="1493723"/>
                  </a:lnTo>
                  <a:lnTo>
                    <a:pt x="285661" y="1716481"/>
                  </a:lnTo>
                  <a:lnTo>
                    <a:pt x="262280" y="1761591"/>
                  </a:lnTo>
                  <a:lnTo>
                    <a:pt x="241401" y="1807819"/>
                  </a:lnTo>
                  <a:lnTo>
                    <a:pt x="223316" y="1855152"/>
                  </a:lnTo>
                  <a:lnTo>
                    <a:pt x="208292" y="1903603"/>
                  </a:lnTo>
                  <a:lnTo>
                    <a:pt x="0" y="2004593"/>
                  </a:lnTo>
                  <a:lnTo>
                    <a:pt x="0" y="2242197"/>
                  </a:lnTo>
                  <a:lnTo>
                    <a:pt x="208292" y="2346160"/>
                  </a:lnTo>
                  <a:lnTo>
                    <a:pt x="223316" y="2394559"/>
                  </a:lnTo>
                  <a:lnTo>
                    <a:pt x="241401" y="2441575"/>
                  </a:lnTo>
                  <a:lnTo>
                    <a:pt x="262280" y="2486914"/>
                  </a:lnTo>
                  <a:lnTo>
                    <a:pt x="285661" y="2530310"/>
                  </a:lnTo>
                  <a:lnTo>
                    <a:pt x="211277" y="2753068"/>
                  </a:lnTo>
                  <a:lnTo>
                    <a:pt x="380885" y="2922359"/>
                  </a:lnTo>
                  <a:lnTo>
                    <a:pt x="604050" y="2848114"/>
                  </a:lnTo>
                  <a:lnTo>
                    <a:pt x="649249" y="2871457"/>
                  </a:lnTo>
                  <a:lnTo>
                    <a:pt x="695553" y="2892298"/>
                  </a:lnTo>
                  <a:lnTo>
                    <a:pt x="742975" y="2910344"/>
                  </a:lnTo>
                  <a:lnTo>
                    <a:pt x="791514" y="2925330"/>
                  </a:lnTo>
                  <a:lnTo>
                    <a:pt x="895667" y="3133242"/>
                  </a:lnTo>
                  <a:lnTo>
                    <a:pt x="1133716" y="3133242"/>
                  </a:lnTo>
                  <a:lnTo>
                    <a:pt x="1237856" y="2925330"/>
                  </a:lnTo>
                  <a:lnTo>
                    <a:pt x="1286357" y="2910344"/>
                  </a:lnTo>
                  <a:lnTo>
                    <a:pt x="1333449" y="2892298"/>
                  </a:lnTo>
                  <a:lnTo>
                    <a:pt x="1378877" y="2871457"/>
                  </a:lnTo>
                  <a:lnTo>
                    <a:pt x="1422349" y="2848114"/>
                  </a:lnTo>
                  <a:lnTo>
                    <a:pt x="1645513" y="2922359"/>
                  </a:lnTo>
                  <a:lnTo>
                    <a:pt x="1719910" y="2848114"/>
                  </a:lnTo>
                  <a:lnTo>
                    <a:pt x="1815134" y="2753068"/>
                  </a:lnTo>
                  <a:lnTo>
                    <a:pt x="1740738" y="2530310"/>
                  </a:lnTo>
                  <a:lnTo>
                    <a:pt x="1764118" y="2485199"/>
                  </a:lnTo>
                  <a:lnTo>
                    <a:pt x="1766557" y="2479814"/>
                  </a:lnTo>
                  <a:lnTo>
                    <a:pt x="1784997" y="2438971"/>
                  </a:lnTo>
                  <a:lnTo>
                    <a:pt x="1803082" y="2391638"/>
                  </a:lnTo>
                  <a:lnTo>
                    <a:pt x="1818106" y="2343188"/>
                  </a:lnTo>
                  <a:lnTo>
                    <a:pt x="2026399" y="2239226"/>
                  </a:lnTo>
                  <a:lnTo>
                    <a:pt x="2026399" y="2001621"/>
                  </a:lnTo>
                  <a:close/>
                </a:path>
                <a:path w="4513580" h="4650105">
                  <a:moveTo>
                    <a:pt x="2213584" y="590956"/>
                  </a:moveTo>
                  <a:lnTo>
                    <a:pt x="2094725" y="534187"/>
                  </a:lnTo>
                  <a:lnTo>
                    <a:pt x="2086267" y="506984"/>
                  </a:lnTo>
                  <a:lnTo>
                    <a:pt x="2076094" y="480555"/>
                  </a:lnTo>
                  <a:lnTo>
                    <a:pt x="2066188" y="459054"/>
                  </a:lnTo>
                  <a:lnTo>
                    <a:pt x="2064346" y="455066"/>
                  </a:lnTo>
                  <a:lnTo>
                    <a:pt x="2051189" y="430669"/>
                  </a:lnTo>
                  <a:lnTo>
                    <a:pt x="2093048" y="305435"/>
                  </a:lnTo>
                  <a:lnTo>
                    <a:pt x="2039480" y="252006"/>
                  </a:lnTo>
                  <a:lnTo>
                    <a:pt x="1997621" y="210261"/>
                  </a:lnTo>
                  <a:lnTo>
                    <a:pt x="1872068" y="252006"/>
                  </a:lnTo>
                  <a:lnTo>
                    <a:pt x="1846643" y="238887"/>
                  </a:lnTo>
                  <a:lnTo>
                    <a:pt x="1843608" y="237528"/>
                  </a:lnTo>
                  <a:lnTo>
                    <a:pt x="1843608" y="659422"/>
                  </a:lnTo>
                  <a:lnTo>
                    <a:pt x="1838274" y="705218"/>
                  </a:lnTo>
                  <a:lnTo>
                    <a:pt x="1823110" y="747331"/>
                  </a:lnTo>
                  <a:lnTo>
                    <a:pt x="1799323" y="784542"/>
                  </a:lnTo>
                  <a:lnTo>
                    <a:pt x="1768170" y="815619"/>
                  </a:lnTo>
                  <a:lnTo>
                    <a:pt x="1730857" y="839343"/>
                  </a:lnTo>
                  <a:lnTo>
                    <a:pt x="1688630" y="854468"/>
                  </a:lnTo>
                  <a:lnTo>
                    <a:pt x="1642706" y="859790"/>
                  </a:lnTo>
                  <a:lnTo>
                    <a:pt x="1596796" y="854468"/>
                  </a:lnTo>
                  <a:lnTo>
                    <a:pt x="1554568" y="839343"/>
                  </a:lnTo>
                  <a:lnTo>
                    <a:pt x="1517256" y="815619"/>
                  </a:lnTo>
                  <a:lnTo>
                    <a:pt x="1486090" y="784542"/>
                  </a:lnTo>
                  <a:lnTo>
                    <a:pt x="1462316" y="747331"/>
                  </a:lnTo>
                  <a:lnTo>
                    <a:pt x="1447152" y="705218"/>
                  </a:lnTo>
                  <a:lnTo>
                    <a:pt x="1441818" y="659422"/>
                  </a:lnTo>
                  <a:lnTo>
                    <a:pt x="1447152" y="613625"/>
                  </a:lnTo>
                  <a:lnTo>
                    <a:pt x="1462316" y="571500"/>
                  </a:lnTo>
                  <a:lnTo>
                    <a:pt x="1485099" y="535863"/>
                  </a:lnTo>
                  <a:lnTo>
                    <a:pt x="1517256" y="503212"/>
                  </a:lnTo>
                  <a:lnTo>
                    <a:pt x="1554568" y="479501"/>
                  </a:lnTo>
                  <a:lnTo>
                    <a:pt x="1596796" y="464362"/>
                  </a:lnTo>
                  <a:lnTo>
                    <a:pt x="1642706" y="459054"/>
                  </a:lnTo>
                  <a:lnTo>
                    <a:pt x="1688630" y="464362"/>
                  </a:lnTo>
                  <a:lnTo>
                    <a:pt x="1730857" y="479501"/>
                  </a:lnTo>
                  <a:lnTo>
                    <a:pt x="1768170" y="503212"/>
                  </a:lnTo>
                  <a:lnTo>
                    <a:pt x="1799221" y="534187"/>
                  </a:lnTo>
                  <a:lnTo>
                    <a:pt x="1823110" y="571500"/>
                  </a:lnTo>
                  <a:lnTo>
                    <a:pt x="1838274" y="613625"/>
                  </a:lnTo>
                  <a:lnTo>
                    <a:pt x="1843608" y="659422"/>
                  </a:lnTo>
                  <a:lnTo>
                    <a:pt x="1843608" y="237528"/>
                  </a:lnTo>
                  <a:lnTo>
                    <a:pt x="1820583" y="227164"/>
                  </a:lnTo>
                  <a:lnTo>
                    <a:pt x="1793900" y="217017"/>
                  </a:lnTo>
                  <a:lnTo>
                    <a:pt x="1766595" y="208597"/>
                  </a:lnTo>
                  <a:lnTo>
                    <a:pt x="1709674" y="91719"/>
                  </a:lnTo>
                  <a:lnTo>
                    <a:pt x="1575752" y="91719"/>
                  </a:lnTo>
                  <a:lnTo>
                    <a:pt x="1517154" y="208597"/>
                  </a:lnTo>
                  <a:lnTo>
                    <a:pt x="1489875" y="217017"/>
                  </a:lnTo>
                  <a:lnTo>
                    <a:pt x="1463370" y="227164"/>
                  </a:lnTo>
                  <a:lnTo>
                    <a:pt x="1437817" y="238887"/>
                  </a:lnTo>
                  <a:lnTo>
                    <a:pt x="1413357" y="252006"/>
                  </a:lnTo>
                  <a:lnTo>
                    <a:pt x="1287805" y="210261"/>
                  </a:lnTo>
                  <a:lnTo>
                    <a:pt x="1192377" y="305435"/>
                  </a:lnTo>
                  <a:lnTo>
                    <a:pt x="1234224" y="430669"/>
                  </a:lnTo>
                  <a:lnTo>
                    <a:pt x="1221066" y="456031"/>
                  </a:lnTo>
                  <a:lnTo>
                    <a:pt x="1209319" y="482015"/>
                  </a:lnTo>
                  <a:lnTo>
                    <a:pt x="1199146" y="508622"/>
                  </a:lnTo>
                  <a:lnTo>
                    <a:pt x="1190701" y="535863"/>
                  </a:lnTo>
                  <a:lnTo>
                    <a:pt x="1073518" y="592632"/>
                  </a:lnTo>
                  <a:lnTo>
                    <a:pt x="1073518" y="726211"/>
                  </a:lnTo>
                  <a:lnTo>
                    <a:pt x="1190498" y="784542"/>
                  </a:lnTo>
                  <a:lnTo>
                    <a:pt x="1190663" y="784542"/>
                  </a:lnTo>
                  <a:lnTo>
                    <a:pt x="1199146" y="811860"/>
                  </a:lnTo>
                  <a:lnTo>
                    <a:pt x="1209319" y="838288"/>
                  </a:lnTo>
                  <a:lnTo>
                    <a:pt x="1221066" y="863777"/>
                  </a:lnTo>
                  <a:lnTo>
                    <a:pt x="1234224" y="888174"/>
                  </a:lnTo>
                  <a:lnTo>
                    <a:pt x="1192377" y="1013396"/>
                  </a:lnTo>
                  <a:lnTo>
                    <a:pt x="1287805" y="1108570"/>
                  </a:lnTo>
                  <a:lnTo>
                    <a:pt x="1413357" y="1066838"/>
                  </a:lnTo>
                  <a:lnTo>
                    <a:pt x="1438783" y="1079957"/>
                  </a:lnTo>
                  <a:lnTo>
                    <a:pt x="1464830" y="1091666"/>
                  </a:lnTo>
                  <a:lnTo>
                    <a:pt x="1491513" y="1101813"/>
                  </a:lnTo>
                  <a:lnTo>
                    <a:pt x="1518831" y="1110246"/>
                  </a:lnTo>
                  <a:lnTo>
                    <a:pt x="1577416" y="1227124"/>
                  </a:lnTo>
                  <a:lnTo>
                    <a:pt x="1711350" y="1227124"/>
                  </a:lnTo>
                  <a:lnTo>
                    <a:pt x="1769948" y="1110246"/>
                  </a:lnTo>
                  <a:lnTo>
                    <a:pt x="1797227" y="1101813"/>
                  </a:lnTo>
                  <a:lnTo>
                    <a:pt x="1823720" y="1091666"/>
                  </a:lnTo>
                  <a:lnTo>
                    <a:pt x="1849285" y="1079957"/>
                  </a:lnTo>
                  <a:lnTo>
                    <a:pt x="1873732" y="1066838"/>
                  </a:lnTo>
                  <a:lnTo>
                    <a:pt x="1999297" y="1108570"/>
                  </a:lnTo>
                  <a:lnTo>
                    <a:pt x="2041144" y="1066838"/>
                  </a:lnTo>
                  <a:lnTo>
                    <a:pt x="2094725" y="1013396"/>
                  </a:lnTo>
                  <a:lnTo>
                    <a:pt x="2052866" y="888174"/>
                  </a:lnTo>
                  <a:lnTo>
                    <a:pt x="2066023" y="862812"/>
                  </a:lnTo>
                  <a:lnTo>
                    <a:pt x="2067394" y="859790"/>
                  </a:lnTo>
                  <a:lnTo>
                    <a:pt x="2077770" y="836828"/>
                  </a:lnTo>
                  <a:lnTo>
                    <a:pt x="2087943" y="810221"/>
                  </a:lnTo>
                  <a:lnTo>
                    <a:pt x="2096389" y="782980"/>
                  </a:lnTo>
                  <a:lnTo>
                    <a:pt x="2213584" y="724535"/>
                  </a:lnTo>
                  <a:lnTo>
                    <a:pt x="2213584" y="590956"/>
                  </a:lnTo>
                  <a:close/>
                </a:path>
                <a:path w="4513580" h="4650105">
                  <a:moveTo>
                    <a:pt x="3540239" y="3518001"/>
                  </a:moveTo>
                  <a:lnTo>
                    <a:pt x="3328974" y="3417024"/>
                  </a:lnTo>
                  <a:lnTo>
                    <a:pt x="3313950" y="3368611"/>
                  </a:lnTo>
                  <a:lnTo>
                    <a:pt x="3295866" y="3321596"/>
                  </a:lnTo>
                  <a:lnTo>
                    <a:pt x="3278263" y="3283356"/>
                  </a:lnTo>
                  <a:lnTo>
                    <a:pt x="3274987" y="3276257"/>
                  </a:lnTo>
                  <a:lnTo>
                    <a:pt x="3251606" y="3232874"/>
                  </a:lnTo>
                  <a:lnTo>
                    <a:pt x="3325990" y="3010103"/>
                  </a:lnTo>
                  <a:lnTo>
                    <a:pt x="3230778" y="2915069"/>
                  </a:lnTo>
                  <a:lnTo>
                    <a:pt x="3156381" y="2840812"/>
                  </a:lnTo>
                  <a:lnTo>
                    <a:pt x="2933217" y="2915069"/>
                  </a:lnTo>
                  <a:lnTo>
                    <a:pt x="2888018" y="2891726"/>
                  </a:lnTo>
                  <a:lnTo>
                    <a:pt x="2882633" y="2889313"/>
                  </a:lnTo>
                  <a:lnTo>
                    <a:pt x="2882633" y="3639782"/>
                  </a:lnTo>
                  <a:lnTo>
                    <a:pt x="2879356" y="3687965"/>
                  </a:lnTo>
                  <a:lnTo>
                    <a:pt x="2869819" y="3734244"/>
                  </a:lnTo>
                  <a:lnTo>
                    <a:pt x="2854452" y="3778173"/>
                  </a:lnTo>
                  <a:lnTo>
                    <a:pt x="2833700" y="3819309"/>
                  </a:lnTo>
                  <a:lnTo>
                    <a:pt x="2807982" y="3857231"/>
                  </a:lnTo>
                  <a:lnTo>
                    <a:pt x="2777731" y="3891496"/>
                  </a:lnTo>
                  <a:lnTo>
                    <a:pt x="2743403" y="3921683"/>
                  </a:lnTo>
                  <a:lnTo>
                    <a:pt x="2705417" y="3947350"/>
                  </a:lnTo>
                  <a:lnTo>
                    <a:pt x="2664193" y="3968077"/>
                  </a:lnTo>
                  <a:lnTo>
                    <a:pt x="2620200" y="3983405"/>
                  </a:lnTo>
                  <a:lnTo>
                    <a:pt x="2573832" y="3992930"/>
                  </a:lnTo>
                  <a:lnTo>
                    <a:pt x="2525547" y="3996194"/>
                  </a:lnTo>
                  <a:lnTo>
                    <a:pt x="2477274" y="3992930"/>
                  </a:lnTo>
                  <a:lnTo>
                    <a:pt x="2430907" y="3983405"/>
                  </a:lnTo>
                  <a:lnTo>
                    <a:pt x="2386914" y="3968077"/>
                  </a:lnTo>
                  <a:lnTo>
                    <a:pt x="2345690" y="3947350"/>
                  </a:lnTo>
                  <a:lnTo>
                    <a:pt x="2307704" y="3921683"/>
                  </a:lnTo>
                  <a:lnTo>
                    <a:pt x="2273376" y="3891496"/>
                  </a:lnTo>
                  <a:lnTo>
                    <a:pt x="2243124" y="3857231"/>
                  </a:lnTo>
                  <a:lnTo>
                    <a:pt x="2217407" y="3819309"/>
                  </a:lnTo>
                  <a:lnTo>
                    <a:pt x="2196655" y="3778173"/>
                  </a:lnTo>
                  <a:lnTo>
                    <a:pt x="2181288" y="3734244"/>
                  </a:lnTo>
                  <a:lnTo>
                    <a:pt x="2171750" y="3687965"/>
                  </a:lnTo>
                  <a:lnTo>
                    <a:pt x="2168474" y="3639782"/>
                  </a:lnTo>
                  <a:lnTo>
                    <a:pt x="2171750" y="3591585"/>
                  </a:lnTo>
                  <a:lnTo>
                    <a:pt x="2181288" y="3545306"/>
                  </a:lnTo>
                  <a:lnTo>
                    <a:pt x="2196655" y="3501390"/>
                  </a:lnTo>
                  <a:lnTo>
                    <a:pt x="2217407" y="3460254"/>
                  </a:lnTo>
                  <a:lnTo>
                    <a:pt x="2243124" y="3422332"/>
                  </a:lnTo>
                  <a:lnTo>
                    <a:pt x="2273376" y="3388055"/>
                  </a:lnTo>
                  <a:lnTo>
                    <a:pt x="2307704" y="3357867"/>
                  </a:lnTo>
                  <a:lnTo>
                    <a:pt x="2345690" y="3332200"/>
                  </a:lnTo>
                  <a:lnTo>
                    <a:pt x="2386914" y="3311487"/>
                  </a:lnTo>
                  <a:lnTo>
                    <a:pt x="2430907" y="3296145"/>
                  </a:lnTo>
                  <a:lnTo>
                    <a:pt x="2477274" y="3286633"/>
                  </a:lnTo>
                  <a:lnTo>
                    <a:pt x="2525547" y="3283356"/>
                  </a:lnTo>
                  <a:lnTo>
                    <a:pt x="2573832" y="3286633"/>
                  </a:lnTo>
                  <a:lnTo>
                    <a:pt x="2620200" y="3296145"/>
                  </a:lnTo>
                  <a:lnTo>
                    <a:pt x="2664193" y="3311487"/>
                  </a:lnTo>
                  <a:lnTo>
                    <a:pt x="2705417" y="3332200"/>
                  </a:lnTo>
                  <a:lnTo>
                    <a:pt x="2743403" y="3357867"/>
                  </a:lnTo>
                  <a:lnTo>
                    <a:pt x="2777731" y="3388055"/>
                  </a:lnTo>
                  <a:lnTo>
                    <a:pt x="2807982" y="3422332"/>
                  </a:lnTo>
                  <a:lnTo>
                    <a:pt x="2833700" y="3460254"/>
                  </a:lnTo>
                  <a:lnTo>
                    <a:pt x="2854452" y="3501390"/>
                  </a:lnTo>
                  <a:lnTo>
                    <a:pt x="2869819" y="3545306"/>
                  </a:lnTo>
                  <a:lnTo>
                    <a:pt x="2879356" y="3591585"/>
                  </a:lnTo>
                  <a:lnTo>
                    <a:pt x="2882633" y="3639782"/>
                  </a:lnTo>
                  <a:lnTo>
                    <a:pt x="2882633" y="2889313"/>
                  </a:lnTo>
                  <a:lnTo>
                    <a:pt x="2841714" y="2870885"/>
                  </a:lnTo>
                  <a:lnTo>
                    <a:pt x="2794292" y="2852826"/>
                  </a:lnTo>
                  <a:lnTo>
                    <a:pt x="2745752" y="2837840"/>
                  </a:lnTo>
                  <a:lnTo>
                    <a:pt x="2644571" y="2629928"/>
                  </a:lnTo>
                  <a:lnTo>
                    <a:pt x="2406523" y="2629928"/>
                  </a:lnTo>
                  <a:lnTo>
                    <a:pt x="2302383" y="2837840"/>
                  </a:lnTo>
                  <a:lnTo>
                    <a:pt x="2253894" y="2852826"/>
                  </a:lnTo>
                  <a:lnTo>
                    <a:pt x="2206790" y="2870885"/>
                  </a:lnTo>
                  <a:lnTo>
                    <a:pt x="2161362" y="2891726"/>
                  </a:lnTo>
                  <a:lnTo>
                    <a:pt x="2117890" y="2915069"/>
                  </a:lnTo>
                  <a:lnTo>
                    <a:pt x="1894725" y="2840812"/>
                  </a:lnTo>
                  <a:lnTo>
                    <a:pt x="1725117" y="3010103"/>
                  </a:lnTo>
                  <a:lnTo>
                    <a:pt x="1799501" y="3232874"/>
                  </a:lnTo>
                  <a:lnTo>
                    <a:pt x="1776120" y="3277984"/>
                  </a:lnTo>
                  <a:lnTo>
                    <a:pt x="1755241" y="3324199"/>
                  </a:lnTo>
                  <a:lnTo>
                    <a:pt x="1737156" y="3371532"/>
                  </a:lnTo>
                  <a:lnTo>
                    <a:pt x="1722132" y="3419983"/>
                  </a:lnTo>
                  <a:lnTo>
                    <a:pt x="1513840" y="3520973"/>
                  </a:lnTo>
                  <a:lnTo>
                    <a:pt x="1513840" y="3758590"/>
                  </a:lnTo>
                  <a:lnTo>
                    <a:pt x="1722132" y="3862540"/>
                  </a:lnTo>
                  <a:lnTo>
                    <a:pt x="1737156" y="3910939"/>
                  </a:lnTo>
                  <a:lnTo>
                    <a:pt x="1755241" y="3957955"/>
                  </a:lnTo>
                  <a:lnTo>
                    <a:pt x="1776120" y="4003294"/>
                  </a:lnTo>
                  <a:lnTo>
                    <a:pt x="1799501" y="4046690"/>
                  </a:lnTo>
                  <a:lnTo>
                    <a:pt x="1725117" y="4269448"/>
                  </a:lnTo>
                  <a:lnTo>
                    <a:pt x="1894725" y="4438751"/>
                  </a:lnTo>
                  <a:lnTo>
                    <a:pt x="2117890" y="4364494"/>
                  </a:lnTo>
                  <a:lnTo>
                    <a:pt x="2163089" y="4387837"/>
                  </a:lnTo>
                  <a:lnTo>
                    <a:pt x="2209393" y="4408678"/>
                  </a:lnTo>
                  <a:lnTo>
                    <a:pt x="2256815" y="4426724"/>
                  </a:lnTo>
                  <a:lnTo>
                    <a:pt x="2305354" y="4441723"/>
                  </a:lnTo>
                  <a:lnTo>
                    <a:pt x="2409507" y="4649622"/>
                  </a:lnTo>
                  <a:lnTo>
                    <a:pt x="2647556" y="4649622"/>
                  </a:lnTo>
                  <a:lnTo>
                    <a:pt x="2751696" y="4441723"/>
                  </a:lnTo>
                  <a:lnTo>
                    <a:pt x="2800197" y="4426724"/>
                  </a:lnTo>
                  <a:lnTo>
                    <a:pt x="2847289" y="4408678"/>
                  </a:lnTo>
                  <a:lnTo>
                    <a:pt x="2892717" y="4387837"/>
                  </a:lnTo>
                  <a:lnTo>
                    <a:pt x="2936189" y="4364494"/>
                  </a:lnTo>
                  <a:lnTo>
                    <a:pt x="3159353" y="4438751"/>
                  </a:lnTo>
                  <a:lnTo>
                    <a:pt x="3233750" y="4364494"/>
                  </a:lnTo>
                  <a:lnTo>
                    <a:pt x="3328974" y="4269448"/>
                  </a:lnTo>
                  <a:lnTo>
                    <a:pt x="3254578" y="4046690"/>
                  </a:lnTo>
                  <a:lnTo>
                    <a:pt x="3277959" y="4001579"/>
                  </a:lnTo>
                  <a:lnTo>
                    <a:pt x="3280397" y="3996194"/>
                  </a:lnTo>
                  <a:lnTo>
                    <a:pt x="3298837" y="3955351"/>
                  </a:lnTo>
                  <a:lnTo>
                    <a:pt x="3316922" y="3908018"/>
                  </a:lnTo>
                  <a:lnTo>
                    <a:pt x="3331946" y="3859568"/>
                  </a:lnTo>
                  <a:lnTo>
                    <a:pt x="3540239" y="3755618"/>
                  </a:lnTo>
                  <a:lnTo>
                    <a:pt x="3540239" y="3518001"/>
                  </a:lnTo>
                  <a:close/>
                </a:path>
                <a:path w="4513580" h="4650105">
                  <a:moveTo>
                    <a:pt x="4513008" y="346405"/>
                  </a:moveTo>
                  <a:lnTo>
                    <a:pt x="4452315" y="285800"/>
                  </a:lnTo>
                  <a:lnTo>
                    <a:pt x="4344479" y="178142"/>
                  </a:lnTo>
                  <a:lnTo>
                    <a:pt x="4020959" y="285800"/>
                  </a:lnTo>
                  <a:lnTo>
                    <a:pt x="3977475" y="262851"/>
                  </a:lnTo>
                  <a:lnTo>
                    <a:pt x="3947642" y="248424"/>
                  </a:lnTo>
                  <a:lnTo>
                    <a:pt x="3947642" y="1336611"/>
                  </a:lnTo>
                  <a:lnTo>
                    <a:pt x="3945509" y="1383474"/>
                  </a:lnTo>
                  <a:lnTo>
                    <a:pt x="3939260" y="1429194"/>
                  </a:lnTo>
                  <a:lnTo>
                    <a:pt x="3929062" y="1473581"/>
                  </a:lnTo>
                  <a:lnTo>
                    <a:pt x="3915118" y="1516456"/>
                  </a:lnTo>
                  <a:lnTo>
                    <a:pt x="3897604" y="1557629"/>
                  </a:lnTo>
                  <a:lnTo>
                    <a:pt x="3876700" y="1596923"/>
                  </a:lnTo>
                  <a:lnTo>
                    <a:pt x="3852608" y="1634134"/>
                  </a:lnTo>
                  <a:lnTo>
                    <a:pt x="3825506" y="1669084"/>
                  </a:lnTo>
                  <a:lnTo>
                    <a:pt x="3795585" y="1701596"/>
                  </a:lnTo>
                  <a:lnTo>
                    <a:pt x="3763022" y="1731467"/>
                  </a:lnTo>
                  <a:lnTo>
                    <a:pt x="3728021" y="1758518"/>
                  </a:lnTo>
                  <a:lnTo>
                    <a:pt x="3690747" y="1782572"/>
                  </a:lnTo>
                  <a:lnTo>
                    <a:pt x="3651402" y="1803438"/>
                  </a:lnTo>
                  <a:lnTo>
                    <a:pt x="3610152" y="1820926"/>
                  </a:lnTo>
                  <a:lnTo>
                    <a:pt x="3567214" y="1834857"/>
                  </a:lnTo>
                  <a:lnTo>
                    <a:pt x="3522751" y="1845030"/>
                  </a:lnTo>
                  <a:lnTo>
                    <a:pt x="3476955" y="1851279"/>
                  </a:lnTo>
                  <a:lnTo>
                    <a:pt x="3430016" y="1853399"/>
                  </a:lnTo>
                  <a:lnTo>
                    <a:pt x="3383089" y="1851279"/>
                  </a:lnTo>
                  <a:lnTo>
                    <a:pt x="3337293" y="1845030"/>
                  </a:lnTo>
                  <a:lnTo>
                    <a:pt x="3292830" y="1834857"/>
                  </a:lnTo>
                  <a:lnTo>
                    <a:pt x="3249879" y="1820926"/>
                  </a:lnTo>
                  <a:lnTo>
                    <a:pt x="3208642" y="1803438"/>
                  </a:lnTo>
                  <a:lnTo>
                    <a:pt x="3169297" y="1782572"/>
                  </a:lnTo>
                  <a:lnTo>
                    <a:pt x="3132023" y="1758518"/>
                  </a:lnTo>
                  <a:lnTo>
                    <a:pt x="3097009" y="1731467"/>
                  </a:lnTo>
                  <a:lnTo>
                    <a:pt x="3064459" y="1701596"/>
                  </a:lnTo>
                  <a:lnTo>
                    <a:pt x="3034538" y="1669084"/>
                  </a:lnTo>
                  <a:lnTo>
                    <a:pt x="3007436" y="1634134"/>
                  </a:lnTo>
                  <a:lnTo>
                    <a:pt x="2983344" y="1596923"/>
                  </a:lnTo>
                  <a:lnTo>
                    <a:pt x="2962440" y="1557629"/>
                  </a:lnTo>
                  <a:lnTo>
                    <a:pt x="2944926" y="1516456"/>
                  </a:lnTo>
                  <a:lnTo>
                    <a:pt x="2930982" y="1473581"/>
                  </a:lnTo>
                  <a:lnTo>
                    <a:pt x="2920784" y="1429194"/>
                  </a:lnTo>
                  <a:lnTo>
                    <a:pt x="2914535" y="1383474"/>
                  </a:lnTo>
                  <a:lnTo>
                    <a:pt x="2912402" y="1336611"/>
                  </a:lnTo>
                  <a:lnTo>
                    <a:pt x="2914535" y="1289748"/>
                  </a:lnTo>
                  <a:lnTo>
                    <a:pt x="2920784" y="1244028"/>
                  </a:lnTo>
                  <a:lnTo>
                    <a:pt x="2930982" y="1199642"/>
                  </a:lnTo>
                  <a:lnTo>
                    <a:pt x="2944926" y="1156766"/>
                  </a:lnTo>
                  <a:lnTo>
                    <a:pt x="2962440" y="1115593"/>
                  </a:lnTo>
                  <a:lnTo>
                    <a:pt x="2983344" y="1076299"/>
                  </a:lnTo>
                  <a:lnTo>
                    <a:pt x="3007436" y="1039088"/>
                  </a:lnTo>
                  <a:lnTo>
                    <a:pt x="3034538" y="1004138"/>
                  </a:lnTo>
                  <a:lnTo>
                    <a:pt x="3064459" y="971626"/>
                  </a:lnTo>
                  <a:lnTo>
                    <a:pt x="3097009" y="941755"/>
                  </a:lnTo>
                  <a:lnTo>
                    <a:pt x="3132023" y="914692"/>
                  </a:lnTo>
                  <a:lnTo>
                    <a:pt x="3169297" y="890638"/>
                  </a:lnTo>
                  <a:lnTo>
                    <a:pt x="3208642" y="869772"/>
                  </a:lnTo>
                  <a:lnTo>
                    <a:pt x="3249879" y="852284"/>
                  </a:lnTo>
                  <a:lnTo>
                    <a:pt x="3292830" y="838365"/>
                  </a:lnTo>
                  <a:lnTo>
                    <a:pt x="3337293" y="828179"/>
                  </a:lnTo>
                  <a:lnTo>
                    <a:pt x="3383089" y="821944"/>
                  </a:lnTo>
                  <a:lnTo>
                    <a:pt x="3430016" y="819823"/>
                  </a:lnTo>
                  <a:lnTo>
                    <a:pt x="3476955" y="821944"/>
                  </a:lnTo>
                  <a:lnTo>
                    <a:pt x="3522751" y="828179"/>
                  </a:lnTo>
                  <a:lnTo>
                    <a:pt x="3567214" y="838365"/>
                  </a:lnTo>
                  <a:lnTo>
                    <a:pt x="3610152" y="852284"/>
                  </a:lnTo>
                  <a:lnTo>
                    <a:pt x="3651402" y="869772"/>
                  </a:lnTo>
                  <a:lnTo>
                    <a:pt x="3690747" y="890638"/>
                  </a:lnTo>
                  <a:lnTo>
                    <a:pt x="3728021" y="914692"/>
                  </a:lnTo>
                  <a:lnTo>
                    <a:pt x="3763022" y="941755"/>
                  </a:lnTo>
                  <a:lnTo>
                    <a:pt x="3795585" y="971626"/>
                  </a:lnTo>
                  <a:lnTo>
                    <a:pt x="3825506" y="1004138"/>
                  </a:lnTo>
                  <a:lnTo>
                    <a:pt x="3852608" y="1039088"/>
                  </a:lnTo>
                  <a:lnTo>
                    <a:pt x="3876700" y="1076299"/>
                  </a:lnTo>
                  <a:lnTo>
                    <a:pt x="3897604" y="1115593"/>
                  </a:lnTo>
                  <a:lnTo>
                    <a:pt x="3915118" y="1156766"/>
                  </a:lnTo>
                  <a:lnTo>
                    <a:pt x="3929062" y="1199642"/>
                  </a:lnTo>
                  <a:lnTo>
                    <a:pt x="3939260" y="1244028"/>
                  </a:lnTo>
                  <a:lnTo>
                    <a:pt x="3945509" y="1289748"/>
                  </a:lnTo>
                  <a:lnTo>
                    <a:pt x="3947642" y="1336611"/>
                  </a:lnTo>
                  <a:lnTo>
                    <a:pt x="3947642" y="248424"/>
                  </a:lnTo>
                  <a:lnTo>
                    <a:pt x="3888321" y="221742"/>
                  </a:lnTo>
                  <a:lnTo>
                    <a:pt x="3842677" y="203822"/>
                  </a:lnTo>
                  <a:lnTo>
                    <a:pt x="3796309" y="187807"/>
                  </a:lnTo>
                  <a:lnTo>
                    <a:pt x="3749217" y="173837"/>
                  </a:lnTo>
                  <a:lnTo>
                    <a:pt x="3664648" y="0"/>
                  </a:lnTo>
                  <a:lnTo>
                    <a:pt x="3193567" y="0"/>
                  </a:lnTo>
                  <a:lnTo>
                    <a:pt x="3106509" y="173837"/>
                  </a:lnTo>
                  <a:lnTo>
                    <a:pt x="3059442" y="187807"/>
                  </a:lnTo>
                  <a:lnTo>
                    <a:pt x="3013214" y="203822"/>
                  </a:lnTo>
                  <a:lnTo>
                    <a:pt x="2967939" y="221742"/>
                  </a:lnTo>
                  <a:lnTo>
                    <a:pt x="2923743" y="241465"/>
                  </a:lnTo>
                  <a:lnTo>
                    <a:pt x="2880753" y="262851"/>
                  </a:lnTo>
                  <a:lnTo>
                    <a:pt x="2839072" y="285800"/>
                  </a:lnTo>
                  <a:lnTo>
                    <a:pt x="2515565" y="178142"/>
                  </a:lnTo>
                  <a:lnTo>
                    <a:pt x="2269706" y="423621"/>
                  </a:lnTo>
                  <a:lnTo>
                    <a:pt x="2377541" y="746607"/>
                  </a:lnTo>
                  <a:lnTo>
                    <a:pt x="2354554" y="790028"/>
                  </a:lnTo>
                  <a:lnTo>
                    <a:pt x="2333129" y="834174"/>
                  </a:lnTo>
                  <a:lnTo>
                    <a:pt x="2313368" y="879030"/>
                  </a:lnTo>
                  <a:lnTo>
                    <a:pt x="2295423" y="924610"/>
                  </a:lnTo>
                  <a:lnTo>
                    <a:pt x="2279383" y="970915"/>
                  </a:lnTo>
                  <a:lnTo>
                    <a:pt x="2265388" y="1017917"/>
                  </a:lnTo>
                  <a:lnTo>
                    <a:pt x="1963445" y="1164348"/>
                  </a:lnTo>
                  <a:lnTo>
                    <a:pt x="1963445" y="1508874"/>
                  </a:lnTo>
                  <a:lnTo>
                    <a:pt x="2265388" y="1659597"/>
                  </a:lnTo>
                  <a:lnTo>
                    <a:pt x="2279383" y="1706600"/>
                  </a:lnTo>
                  <a:lnTo>
                    <a:pt x="2295423" y="1752752"/>
                  </a:lnTo>
                  <a:lnTo>
                    <a:pt x="2313368" y="1797951"/>
                  </a:lnTo>
                  <a:lnTo>
                    <a:pt x="2333129" y="1842071"/>
                  </a:lnTo>
                  <a:lnTo>
                    <a:pt x="2354554" y="1884997"/>
                  </a:lnTo>
                  <a:lnTo>
                    <a:pt x="2377541" y="1926602"/>
                  </a:lnTo>
                  <a:lnTo>
                    <a:pt x="2269706" y="2249601"/>
                  </a:lnTo>
                  <a:lnTo>
                    <a:pt x="2515565" y="2495080"/>
                  </a:lnTo>
                  <a:lnTo>
                    <a:pt x="2839072" y="2387409"/>
                  </a:lnTo>
                  <a:lnTo>
                    <a:pt x="2882569" y="2410358"/>
                  </a:lnTo>
                  <a:lnTo>
                    <a:pt x="2926778" y="2431758"/>
                  </a:lnTo>
                  <a:lnTo>
                    <a:pt x="2971711" y="2451468"/>
                  </a:lnTo>
                  <a:lnTo>
                    <a:pt x="3017367" y="2469400"/>
                  </a:lnTo>
                  <a:lnTo>
                    <a:pt x="3063735" y="2485402"/>
                  </a:lnTo>
                  <a:lnTo>
                    <a:pt x="3110827" y="2499385"/>
                  </a:lnTo>
                  <a:lnTo>
                    <a:pt x="3261791" y="2800845"/>
                  </a:lnTo>
                  <a:lnTo>
                    <a:pt x="3606876" y="2800845"/>
                  </a:lnTo>
                  <a:lnTo>
                    <a:pt x="3757841" y="2499385"/>
                  </a:lnTo>
                  <a:lnTo>
                    <a:pt x="3804907" y="2485402"/>
                  </a:lnTo>
                  <a:lnTo>
                    <a:pt x="3851148" y="2469400"/>
                  </a:lnTo>
                  <a:lnTo>
                    <a:pt x="3896410" y="2451468"/>
                  </a:lnTo>
                  <a:lnTo>
                    <a:pt x="3940606" y="2431758"/>
                  </a:lnTo>
                  <a:lnTo>
                    <a:pt x="3983596" y="2410358"/>
                  </a:lnTo>
                  <a:lnTo>
                    <a:pt x="4025277" y="2387409"/>
                  </a:lnTo>
                  <a:lnTo>
                    <a:pt x="4348785" y="2495080"/>
                  </a:lnTo>
                  <a:lnTo>
                    <a:pt x="4456620" y="2387409"/>
                  </a:lnTo>
                  <a:lnTo>
                    <a:pt x="4513008" y="2331110"/>
                  </a:lnTo>
                  <a:lnTo>
                    <a:pt x="4513008" y="2005063"/>
                  </a:lnTo>
                  <a:lnTo>
                    <a:pt x="4486821" y="1926602"/>
                  </a:lnTo>
                  <a:lnTo>
                    <a:pt x="4509808" y="1883181"/>
                  </a:lnTo>
                  <a:lnTo>
                    <a:pt x="4513008" y="1876577"/>
                  </a:lnTo>
                  <a:lnTo>
                    <a:pt x="4513008" y="1853399"/>
                  </a:lnTo>
                  <a:lnTo>
                    <a:pt x="4513008" y="819823"/>
                  </a:lnTo>
                  <a:lnTo>
                    <a:pt x="4513008" y="803287"/>
                  </a:lnTo>
                  <a:lnTo>
                    <a:pt x="4505490" y="788225"/>
                  </a:lnTo>
                  <a:lnTo>
                    <a:pt x="4482503" y="746607"/>
                  </a:lnTo>
                  <a:lnTo>
                    <a:pt x="4513008" y="655231"/>
                  </a:lnTo>
                  <a:lnTo>
                    <a:pt x="4513008" y="346405"/>
                  </a:lnTo>
                  <a:close/>
                </a:path>
              </a:pathLst>
            </a:custGeom>
            <a:solidFill>
              <a:srgbClr val="76280A">
                <a:alpha val="596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5449" y="1971040"/>
              <a:ext cx="1602739" cy="1447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5449" y="609600"/>
              <a:ext cx="1602740" cy="1367790"/>
            </a:xfrm>
            <a:custGeom>
              <a:avLst/>
              <a:gdLst/>
              <a:ahLst/>
              <a:cxnLst/>
              <a:rect l="l" t="t" r="r" b="b"/>
              <a:pathLst>
                <a:path w="1602740" h="1367789">
                  <a:moveTo>
                    <a:pt x="1602740" y="0"/>
                  </a:moveTo>
                  <a:lnTo>
                    <a:pt x="0" y="0"/>
                  </a:lnTo>
                  <a:lnTo>
                    <a:pt x="0" y="1367789"/>
                  </a:lnTo>
                  <a:lnTo>
                    <a:pt x="1602740" y="1367789"/>
                  </a:lnTo>
                  <a:lnTo>
                    <a:pt x="1602740" y="0"/>
                  </a:lnTo>
                  <a:close/>
                </a:path>
              </a:pathLst>
            </a:custGeom>
            <a:solidFill>
              <a:srgbClr val="EF9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1975" y="91207"/>
            <a:ext cx="11415395" cy="321665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50"/>
              </a:spcBef>
            </a:pPr>
            <a:r>
              <a:rPr sz="1800" b="1" i="1" u="heavy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ENROLLMENT</a:t>
            </a:r>
            <a:r>
              <a:rPr sz="1800" b="1" i="1" u="heavy" spc="-55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 </a:t>
            </a:r>
            <a:r>
              <a:rPr sz="1800" b="1" i="1" u="heavy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GUIDELINES</a:t>
            </a:r>
            <a:r>
              <a:rPr sz="1800" b="1" i="1" u="heavy" spc="-80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 </a:t>
            </a:r>
            <a:r>
              <a:rPr sz="1800" b="1" i="1" u="heavy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AND</a:t>
            </a:r>
            <a:r>
              <a:rPr sz="1800" b="1" i="1" u="heavy" spc="-65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 </a:t>
            </a:r>
            <a:r>
              <a:rPr sz="1800" b="1" i="1" u="heavy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PROTOCOL</a:t>
            </a:r>
            <a:r>
              <a:rPr sz="1800" b="1" i="1" u="heavy" spc="-50" dirty="0">
                <a:solidFill>
                  <a:srgbClr val="FBEAD0"/>
                </a:solidFill>
                <a:highlight>
                  <a:srgbClr val="0000FF"/>
                </a:highlight>
                <a:uFill>
                  <a:solidFill>
                    <a:srgbClr val="FBEAD0"/>
                  </a:solidFill>
                </a:uFill>
                <a:latin typeface="Candara"/>
                <a:cs typeface="Candara"/>
              </a:rPr>
              <a:t> 2</a:t>
            </a:r>
            <a:endParaRPr sz="1800" dirty="0">
              <a:highlight>
                <a:srgbClr val="0000FF"/>
              </a:highlight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B.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Guidelines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Registrar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Secretary,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GS</a:t>
            </a:r>
            <a:endParaRPr sz="1800" b="1" dirty="0">
              <a:latin typeface="Candara"/>
              <a:cs typeface="Candara"/>
            </a:endParaRPr>
          </a:p>
          <a:p>
            <a:pPr marL="652780" indent="-18288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65278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All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forms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related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enrollment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related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matters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shall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be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generated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by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Registrar.</a:t>
            </a:r>
            <a:endParaRPr sz="1800" b="1" dirty="0">
              <a:latin typeface="Candara"/>
              <a:cs typeface="Candara"/>
            </a:endParaRPr>
          </a:p>
          <a:p>
            <a:pPr marL="673100" marR="5080" indent="-203200">
              <a:lnSpc>
                <a:spcPct val="106900"/>
              </a:lnSpc>
              <a:spcBef>
                <a:spcPts val="800"/>
              </a:spcBef>
              <a:buAutoNum type="arabicPeriod"/>
              <a:tabLst>
                <a:tab pos="92710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All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fees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shall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be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collected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by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Secretary,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GS.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secretary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shall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remit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balance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all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endParaRPr lang="en-US" sz="1800" b="1" i="1" spc="-20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469900" marR="5080">
              <a:lnSpc>
                <a:spcPct val="106900"/>
              </a:lnSpc>
              <a:spcBef>
                <a:spcPts val="800"/>
              </a:spcBef>
              <a:tabLst>
                <a:tab pos="92710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fees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Business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Office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(c/o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ASDECS)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after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deducting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all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administrative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expenses,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endParaRPr lang="en-US" sz="1800" b="1" i="1" spc="-55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469900" marR="5080">
              <a:lnSpc>
                <a:spcPct val="106900"/>
              </a:lnSpc>
              <a:spcBef>
                <a:spcPts val="800"/>
              </a:spcBef>
              <a:tabLst>
                <a:tab pos="92710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including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honorarium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staff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faculty.</a:t>
            </a:r>
            <a:endParaRPr sz="1800" b="1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860"/>
              </a:spcBef>
            </a:pPr>
            <a:endParaRPr sz="1800" b="1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C.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Tuition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Miscellaneous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Fees</a:t>
            </a:r>
            <a:endParaRPr sz="1800" b="1" dirty="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9935" y="3136936"/>
            <a:ext cx="2782226" cy="784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P4,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000.00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per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unit 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endParaRPr lang="en-US" sz="1800" b="1" i="1" spc="-15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12700" marR="5080">
              <a:lnSpc>
                <a:spcPct val="144000"/>
              </a:lnSpc>
              <a:spcBef>
                <a:spcPts val="100"/>
              </a:spcBef>
            </a:pPr>
            <a:r>
              <a:rPr lang="en-US"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P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135.00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per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unit</a:t>
            </a:r>
            <a:endParaRPr sz="1800" b="1" dirty="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9935" y="4200409"/>
            <a:ext cx="1791625" cy="1223412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6,</a:t>
            </a:r>
            <a:r>
              <a:rPr sz="1800" b="1" i="1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000.00</a:t>
            </a:r>
            <a:endParaRPr sz="1800" b="1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1800" b="1" i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2,</a:t>
            </a:r>
            <a:r>
              <a:rPr sz="1800" b="1" i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000.00</a:t>
            </a:r>
            <a:endParaRPr sz="1800" b="1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$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75.00</a:t>
            </a:r>
            <a:endParaRPr sz="1800" b="1" dirty="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3150688"/>
            <a:ext cx="5630255" cy="2817694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50"/>
              </a:spcBef>
              <a:buAutoNum type="arabicPeriod"/>
              <a:tabLst>
                <a:tab pos="19558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Basic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Tuition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fee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Filipino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Asian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Students</a:t>
            </a:r>
            <a:endParaRPr sz="1800" b="1" dirty="0">
              <a:latin typeface="Candara"/>
              <a:cs typeface="Candara"/>
            </a:endParaRPr>
          </a:p>
          <a:p>
            <a:pPr marL="215900" indent="-20320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21590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Basic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Tuition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fee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Students</a:t>
            </a:r>
            <a:r>
              <a:rPr sz="1800" b="1" i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from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Developed</a:t>
            </a:r>
            <a:r>
              <a:rPr lang="en-US" sz="1800" b="1" i="1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Countries</a:t>
            </a:r>
            <a:endParaRPr sz="1800" b="1" dirty="0">
              <a:latin typeface="Candara"/>
              <a:cs typeface="Candara"/>
            </a:endParaRPr>
          </a:p>
          <a:p>
            <a:pPr marL="223520" marR="1689100" indent="-210820">
              <a:lnSpc>
                <a:spcPct val="144000"/>
              </a:lnSpc>
              <a:buAutoNum type="arabicPeriod"/>
              <a:tabLst>
                <a:tab pos="469900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Bridging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fee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class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Research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for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Non-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thesis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masteral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graduates</a:t>
            </a:r>
            <a:endParaRPr sz="1800" b="1" dirty="0">
              <a:latin typeface="Candara"/>
              <a:cs typeface="Candara"/>
            </a:endParaRPr>
          </a:p>
          <a:p>
            <a:pPr marL="231775" marR="807085" indent="-219710">
              <a:lnSpc>
                <a:spcPct val="144000"/>
              </a:lnSpc>
              <a:spcBef>
                <a:spcPts val="10"/>
              </a:spcBef>
              <a:buAutoNum type="arabicPeriod"/>
              <a:tabLst>
                <a:tab pos="460375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Enrollment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fee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(processing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TOR)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Filipinos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Students</a:t>
            </a:r>
            <a:r>
              <a:rPr sz="1800" b="1" i="1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from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developed</a:t>
            </a:r>
            <a:r>
              <a:rPr sz="1800" b="1" i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countries</a:t>
            </a:r>
            <a:endParaRPr sz="1800" b="1" dirty="0">
              <a:latin typeface="Candara"/>
              <a:cs typeface="Candara"/>
            </a:endParaRPr>
          </a:p>
          <a:p>
            <a:pPr marL="221615" indent="-208915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221615" algn="l"/>
              </a:tabLst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Miscellaneous</a:t>
            </a:r>
            <a:r>
              <a:rPr sz="1800" b="1" i="1" spc="-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Fees</a:t>
            </a:r>
            <a:endParaRPr sz="1800" b="1" dirty="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924" y="6037677"/>
            <a:ext cx="63064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Student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ID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(c/o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Registrar)/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Use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Library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Fee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(c/o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Registrar)</a:t>
            </a:r>
            <a:endParaRPr sz="1800" b="1" dirty="0">
              <a:latin typeface="Candara"/>
              <a:cs typeface="Candara"/>
            </a:endParaRPr>
          </a:p>
        </p:txBody>
      </p:sp>
      <p:pic>
        <p:nvPicPr>
          <p:cNvPr id="11" name="object 12">
            <a:extLst>
              <a:ext uri="{FF2B5EF4-FFF2-40B4-BE49-F238E27FC236}">
                <a16:creationId xmlns:a16="http://schemas.microsoft.com/office/drawing/2014/main" id="{E6CCCD78-8C22-005C-0460-AF89F22EBA7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4989" y="734387"/>
            <a:ext cx="1230617" cy="10617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78989" y="0"/>
            <a:ext cx="4513580" cy="4650105"/>
            <a:chOff x="7678989" y="0"/>
            <a:chExt cx="4513580" cy="4650105"/>
          </a:xfrm>
        </p:grpSpPr>
        <p:sp>
          <p:nvSpPr>
            <p:cNvPr id="4" name="object 4"/>
            <p:cNvSpPr/>
            <p:nvPr/>
          </p:nvSpPr>
          <p:spPr>
            <a:xfrm>
              <a:off x="7678978" y="0"/>
              <a:ext cx="4513580" cy="4650105"/>
            </a:xfrm>
            <a:custGeom>
              <a:avLst/>
              <a:gdLst/>
              <a:ahLst/>
              <a:cxnLst/>
              <a:rect l="l" t="t" r="r" b="b"/>
              <a:pathLst>
                <a:path w="4513580" h="4650105">
                  <a:moveTo>
                    <a:pt x="2026399" y="2001621"/>
                  </a:moveTo>
                  <a:lnTo>
                    <a:pt x="1815134" y="1900631"/>
                  </a:lnTo>
                  <a:lnTo>
                    <a:pt x="1800110" y="1852231"/>
                  </a:lnTo>
                  <a:lnTo>
                    <a:pt x="1782025" y="1805216"/>
                  </a:lnTo>
                  <a:lnTo>
                    <a:pt x="1764423" y="1766976"/>
                  </a:lnTo>
                  <a:lnTo>
                    <a:pt x="1761147" y="1759877"/>
                  </a:lnTo>
                  <a:lnTo>
                    <a:pt x="1737766" y="1716481"/>
                  </a:lnTo>
                  <a:lnTo>
                    <a:pt x="1812150" y="1493723"/>
                  </a:lnTo>
                  <a:lnTo>
                    <a:pt x="1716938" y="1398676"/>
                  </a:lnTo>
                  <a:lnTo>
                    <a:pt x="1642541" y="1324432"/>
                  </a:lnTo>
                  <a:lnTo>
                    <a:pt x="1419377" y="1398676"/>
                  </a:lnTo>
                  <a:lnTo>
                    <a:pt x="1374178" y="1375333"/>
                  </a:lnTo>
                  <a:lnTo>
                    <a:pt x="1368780" y="1372908"/>
                  </a:lnTo>
                  <a:lnTo>
                    <a:pt x="1368780" y="2123402"/>
                  </a:lnTo>
                  <a:lnTo>
                    <a:pt x="1365516" y="2171585"/>
                  </a:lnTo>
                  <a:lnTo>
                    <a:pt x="1355979" y="2217864"/>
                  </a:lnTo>
                  <a:lnTo>
                    <a:pt x="1340612" y="2261781"/>
                  </a:lnTo>
                  <a:lnTo>
                    <a:pt x="1319860" y="2302929"/>
                  </a:lnTo>
                  <a:lnTo>
                    <a:pt x="1294142" y="2340851"/>
                  </a:lnTo>
                  <a:lnTo>
                    <a:pt x="1263891" y="2375116"/>
                  </a:lnTo>
                  <a:lnTo>
                    <a:pt x="1229563" y="2405303"/>
                  </a:lnTo>
                  <a:lnTo>
                    <a:pt x="1191577" y="2430970"/>
                  </a:lnTo>
                  <a:lnTo>
                    <a:pt x="1150353" y="2451684"/>
                  </a:lnTo>
                  <a:lnTo>
                    <a:pt x="1106347" y="2467025"/>
                  </a:lnTo>
                  <a:lnTo>
                    <a:pt x="1059992" y="2476538"/>
                  </a:lnTo>
                  <a:lnTo>
                    <a:pt x="1011707" y="2479814"/>
                  </a:lnTo>
                  <a:lnTo>
                    <a:pt x="963434" y="2476538"/>
                  </a:lnTo>
                  <a:lnTo>
                    <a:pt x="917067" y="2467025"/>
                  </a:lnTo>
                  <a:lnTo>
                    <a:pt x="873074" y="2451684"/>
                  </a:lnTo>
                  <a:lnTo>
                    <a:pt x="831850" y="2430970"/>
                  </a:lnTo>
                  <a:lnTo>
                    <a:pt x="793864" y="2405303"/>
                  </a:lnTo>
                  <a:lnTo>
                    <a:pt x="759523" y="2375116"/>
                  </a:lnTo>
                  <a:lnTo>
                    <a:pt x="729284" y="2340851"/>
                  </a:lnTo>
                  <a:lnTo>
                    <a:pt x="703567" y="2302929"/>
                  </a:lnTo>
                  <a:lnTo>
                    <a:pt x="682815" y="2261781"/>
                  </a:lnTo>
                  <a:lnTo>
                    <a:pt x="667448" y="2217864"/>
                  </a:lnTo>
                  <a:lnTo>
                    <a:pt x="657910" y="2171585"/>
                  </a:lnTo>
                  <a:lnTo>
                    <a:pt x="654634" y="2123402"/>
                  </a:lnTo>
                  <a:lnTo>
                    <a:pt x="657910" y="2075205"/>
                  </a:lnTo>
                  <a:lnTo>
                    <a:pt x="667448" y="2028926"/>
                  </a:lnTo>
                  <a:lnTo>
                    <a:pt x="682815" y="1985010"/>
                  </a:lnTo>
                  <a:lnTo>
                    <a:pt x="703567" y="1943862"/>
                  </a:lnTo>
                  <a:lnTo>
                    <a:pt x="729284" y="1905952"/>
                  </a:lnTo>
                  <a:lnTo>
                    <a:pt x="759523" y="1871675"/>
                  </a:lnTo>
                  <a:lnTo>
                    <a:pt x="793864" y="1841487"/>
                  </a:lnTo>
                  <a:lnTo>
                    <a:pt x="831850" y="1815820"/>
                  </a:lnTo>
                  <a:lnTo>
                    <a:pt x="873074" y="1795106"/>
                  </a:lnTo>
                  <a:lnTo>
                    <a:pt x="917067" y="1779765"/>
                  </a:lnTo>
                  <a:lnTo>
                    <a:pt x="963434" y="1770253"/>
                  </a:lnTo>
                  <a:lnTo>
                    <a:pt x="1011707" y="1766976"/>
                  </a:lnTo>
                  <a:lnTo>
                    <a:pt x="1059992" y="1770253"/>
                  </a:lnTo>
                  <a:lnTo>
                    <a:pt x="1106347" y="1779765"/>
                  </a:lnTo>
                  <a:lnTo>
                    <a:pt x="1150353" y="1795106"/>
                  </a:lnTo>
                  <a:lnTo>
                    <a:pt x="1191577" y="1815820"/>
                  </a:lnTo>
                  <a:lnTo>
                    <a:pt x="1229563" y="1841487"/>
                  </a:lnTo>
                  <a:lnTo>
                    <a:pt x="1263891" y="1871675"/>
                  </a:lnTo>
                  <a:lnTo>
                    <a:pt x="1294142" y="1905952"/>
                  </a:lnTo>
                  <a:lnTo>
                    <a:pt x="1319860" y="1943862"/>
                  </a:lnTo>
                  <a:lnTo>
                    <a:pt x="1340612" y="1985010"/>
                  </a:lnTo>
                  <a:lnTo>
                    <a:pt x="1355979" y="2028926"/>
                  </a:lnTo>
                  <a:lnTo>
                    <a:pt x="1365516" y="2075205"/>
                  </a:lnTo>
                  <a:lnTo>
                    <a:pt x="1368780" y="2123402"/>
                  </a:lnTo>
                  <a:lnTo>
                    <a:pt x="1368780" y="1372908"/>
                  </a:lnTo>
                  <a:lnTo>
                    <a:pt x="1327873" y="1354505"/>
                  </a:lnTo>
                  <a:lnTo>
                    <a:pt x="1280452" y="1336446"/>
                  </a:lnTo>
                  <a:lnTo>
                    <a:pt x="1231912" y="1321460"/>
                  </a:lnTo>
                  <a:lnTo>
                    <a:pt x="1130731" y="1113548"/>
                  </a:lnTo>
                  <a:lnTo>
                    <a:pt x="892683" y="1113548"/>
                  </a:lnTo>
                  <a:lnTo>
                    <a:pt x="788543" y="1321460"/>
                  </a:lnTo>
                  <a:lnTo>
                    <a:pt x="740054" y="1336446"/>
                  </a:lnTo>
                  <a:lnTo>
                    <a:pt x="692950" y="1354505"/>
                  </a:lnTo>
                  <a:lnTo>
                    <a:pt x="647522" y="1375333"/>
                  </a:lnTo>
                  <a:lnTo>
                    <a:pt x="604050" y="1398676"/>
                  </a:lnTo>
                  <a:lnTo>
                    <a:pt x="380885" y="1324432"/>
                  </a:lnTo>
                  <a:lnTo>
                    <a:pt x="211277" y="1493723"/>
                  </a:lnTo>
                  <a:lnTo>
                    <a:pt x="285661" y="1716481"/>
                  </a:lnTo>
                  <a:lnTo>
                    <a:pt x="262280" y="1761591"/>
                  </a:lnTo>
                  <a:lnTo>
                    <a:pt x="241401" y="1807819"/>
                  </a:lnTo>
                  <a:lnTo>
                    <a:pt x="223316" y="1855152"/>
                  </a:lnTo>
                  <a:lnTo>
                    <a:pt x="208292" y="1903603"/>
                  </a:lnTo>
                  <a:lnTo>
                    <a:pt x="0" y="2004593"/>
                  </a:lnTo>
                  <a:lnTo>
                    <a:pt x="0" y="2242197"/>
                  </a:lnTo>
                  <a:lnTo>
                    <a:pt x="208292" y="2346160"/>
                  </a:lnTo>
                  <a:lnTo>
                    <a:pt x="223316" y="2394559"/>
                  </a:lnTo>
                  <a:lnTo>
                    <a:pt x="241401" y="2441575"/>
                  </a:lnTo>
                  <a:lnTo>
                    <a:pt x="262280" y="2486914"/>
                  </a:lnTo>
                  <a:lnTo>
                    <a:pt x="285661" y="2530310"/>
                  </a:lnTo>
                  <a:lnTo>
                    <a:pt x="211277" y="2753068"/>
                  </a:lnTo>
                  <a:lnTo>
                    <a:pt x="380885" y="2922359"/>
                  </a:lnTo>
                  <a:lnTo>
                    <a:pt x="604050" y="2848114"/>
                  </a:lnTo>
                  <a:lnTo>
                    <a:pt x="649249" y="2871457"/>
                  </a:lnTo>
                  <a:lnTo>
                    <a:pt x="695553" y="2892298"/>
                  </a:lnTo>
                  <a:lnTo>
                    <a:pt x="742975" y="2910344"/>
                  </a:lnTo>
                  <a:lnTo>
                    <a:pt x="791514" y="2925330"/>
                  </a:lnTo>
                  <a:lnTo>
                    <a:pt x="895667" y="3133242"/>
                  </a:lnTo>
                  <a:lnTo>
                    <a:pt x="1133716" y="3133242"/>
                  </a:lnTo>
                  <a:lnTo>
                    <a:pt x="1237856" y="2925330"/>
                  </a:lnTo>
                  <a:lnTo>
                    <a:pt x="1286357" y="2910344"/>
                  </a:lnTo>
                  <a:lnTo>
                    <a:pt x="1333449" y="2892298"/>
                  </a:lnTo>
                  <a:lnTo>
                    <a:pt x="1378877" y="2871457"/>
                  </a:lnTo>
                  <a:lnTo>
                    <a:pt x="1422349" y="2848114"/>
                  </a:lnTo>
                  <a:lnTo>
                    <a:pt x="1645513" y="2922359"/>
                  </a:lnTo>
                  <a:lnTo>
                    <a:pt x="1719910" y="2848114"/>
                  </a:lnTo>
                  <a:lnTo>
                    <a:pt x="1815134" y="2753068"/>
                  </a:lnTo>
                  <a:lnTo>
                    <a:pt x="1740738" y="2530310"/>
                  </a:lnTo>
                  <a:lnTo>
                    <a:pt x="1764118" y="2485199"/>
                  </a:lnTo>
                  <a:lnTo>
                    <a:pt x="1766557" y="2479814"/>
                  </a:lnTo>
                  <a:lnTo>
                    <a:pt x="1784997" y="2438971"/>
                  </a:lnTo>
                  <a:lnTo>
                    <a:pt x="1803082" y="2391638"/>
                  </a:lnTo>
                  <a:lnTo>
                    <a:pt x="1818106" y="2343188"/>
                  </a:lnTo>
                  <a:lnTo>
                    <a:pt x="2026399" y="2239226"/>
                  </a:lnTo>
                  <a:lnTo>
                    <a:pt x="2026399" y="2001621"/>
                  </a:lnTo>
                  <a:close/>
                </a:path>
                <a:path w="4513580" h="4650105">
                  <a:moveTo>
                    <a:pt x="2213584" y="590956"/>
                  </a:moveTo>
                  <a:lnTo>
                    <a:pt x="2094725" y="534187"/>
                  </a:lnTo>
                  <a:lnTo>
                    <a:pt x="2086267" y="506984"/>
                  </a:lnTo>
                  <a:lnTo>
                    <a:pt x="2076094" y="480555"/>
                  </a:lnTo>
                  <a:lnTo>
                    <a:pt x="2066188" y="459054"/>
                  </a:lnTo>
                  <a:lnTo>
                    <a:pt x="2064346" y="455066"/>
                  </a:lnTo>
                  <a:lnTo>
                    <a:pt x="2051189" y="430669"/>
                  </a:lnTo>
                  <a:lnTo>
                    <a:pt x="2093048" y="305435"/>
                  </a:lnTo>
                  <a:lnTo>
                    <a:pt x="2039480" y="252006"/>
                  </a:lnTo>
                  <a:lnTo>
                    <a:pt x="1997621" y="210261"/>
                  </a:lnTo>
                  <a:lnTo>
                    <a:pt x="1872068" y="252006"/>
                  </a:lnTo>
                  <a:lnTo>
                    <a:pt x="1846643" y="238887"/>
                  </a:lnTo>
                  <a:lnTo>
                    <a:pt x="1843608" y="237528"/>
                  </a:lnTo>
                  <a:lnTo>
                    <a:pt x="1843608" y="659422"/>
                  </a:lnTo>
                  <a:lnTo>
                    <a:pt x="1838274" y="705218"/>
                  </a:lnTo>
                  <a:lnTo>
                    <a:pt x="1823110" y="747331"/>
                  </a:lnTo>
                  <a:lnTo>
                    <a:pt x="1799323" y="784542"/>
                  </a:lnTo>
                  <a:lnTo>
                    <a:pt x="1768170" y="815619"/>
                  </a:lnTo>
                  <a:lnTo>
                    <a:pt x="1730857" y="839343"/>
                  </a:lnTo>
                  <a:lnTo>
                    <a:pt x="1688630" y="854468"/>
                  </a:lnTo>
                  <a:lnTo>
                    <a:pt x="1642706" y="859790"/>
                  </a:lnTo>
                  <a:lnTo>
                    <a:pt x="1596796" y="854468"/>
                  </a:lnTo>
                  <a:lnTo>
                    <a:pt x="1554568" y="839343"/>
                  </a:lnTo>
                  <a:lnTo>
                    <a:pt x="1517256" y="815619"/>
                  </a:lnTo>
                  <a:lnTo>
                    <a:pt x="1486090" y="784542"/>
                  </a:lnTo>
                  <a:lnTo>
                    <a:pt x="1462316" y="747331"/>
                  </a:lnTo>
                  <a:lnTo>
                    <a:pt x="1447152" y="705218"/>
                  </a:lnTo>
                  <a:lnTo>
                    <a:pt x="1441818" y="659422"/>
                  </a:lnTo>
                  <a:lnTo>
                    <a:pt x="1447152" y="613625"/>
                  </a:lnTo>
                  <a:lnTo>
                    <a:pt x="1462316" y="571500"/>
                  </a:lnTo>
                  <a:lnTo>
                    <a:pt x="1485099" y="535863"/>
                  </a:lnTo>
                  <a:lnTo>
                    <a:pt x="1517256" y="503212"/>
                  </a:lnTo>
                  <a:lnTo>
                    <a:pt x="1554568" y="479501"/>
                  </a:lnTo>
                  <a:lnTo>
                    <a:pt x="1596796" y="464362"/>
                  </a:lnTo>
                  <a:lnTo>
                    <a:pt x="1642706" y="459054"/>
                  </a:lnTo>
                  <a:lnTo>
                    <a:pt x="1688630" y="464362"/>
                  </a:lnTo>
                  <a:lnTo>
                    <a:pt x="1730857" y="479501"/>
                  </a:lnTo>
                  <a:lnTo>
                    <a:pt x="1768170" y="503212"/>
                  </a:lnTo>
                  <a:lnTo>
                    <a:pt x="1799221" y="534187"/>
                  </a:lnTo>
                  <a:lnTo>
                    <a:pt x="1823110" y="571500"/>
                  </a:lnTo>
                  <a:lnTo>
                    <a:pt x="1838274" y="613625"/>
                  </a:lnTo>
                  <a:lnTo>
                    <a:pt x="1843608" y="659422"/>
                  </a:lnTo>
                  <a:lnTo>
                    <a:pt x="1843608" y="237528"/>
                  </a:lnTo>
                  <a:lnTo>
                    <a:pt x="1820583" y="227164"/>
                  </a:lnTo>
                  <a:lnTo>
                    <a:pt x="1793900" y="217017"/>
                  </a:lnTo>
                  <a:lnTo>
                    <a:pt x="1766595" y="208597"/>
                  </a:lnTo>
                  <a:lnTo>
                    <a:pt x="1709674" y="91719"/>
                  </a:lnTo>
                  <a:lnTo>
                    <a:pt x="1575752" y="91719"/>
                  </a:lnTo>
                  <a:lnTo>
                    <a:pt x="1517154" y="208597"/>
                  </a:lnTo>
                  <a:lnTo>
                    <a:pt x="1489875" y="217017"/>
                  </a:lnTo>
                  <a:lnTo>
                    <a:pt x="1463370" y="227164"/>
                  </a:lnTo>
                  <a:lnTo>
                    <a:pt x="1437817" y="238887"/>
                  </a:lnTo>
                  <a:lnTo>
                    <a:pt x="1413357" y="252006"/>
                  </a:lnTo>
                  <a:lnTo>
                    <a:pt x="1287805" y="210261"/>
                  </a:lnTo>
                  <a:lnTo>
                    <a:pt x="1192377" y="305435"/>
                  </a:lnTo>
                  <a:lnTo>
                    <a:pt x="1234224" y="430669"/>
                  </a:lnTo>
                  <a:lnTo>
                    <a:pt x="1221066" y="456031"/>
                  </a:lnTo>
                  <a:lnTo>
                    <a:pt x="1209319" y="482015"/>
                  </a:lnTo>
                  <a:lnTo>
                    <a:pt x="1199146" y="508622"/>
                  </a:lnTo>
                  <a:lnTo>
                    <a:pt x="1190701" y="535863"/>
                  </a:lnTo>
                  <a:lnTo>
                    <a:pt x="1073518" y="592632"/>
                  </a:lnTo>
                  <a:lnTo>
                    <a:pt x="1073518" y="726211"/>
                  </a:lnTo>
                  <a:lnTo>
                    <a:pt x="1190498" y="784542"/>
                  </a:lnTo>
                  <a:lnTo>
                    <a:pt x="1190663" y="784542"/>
                  </a:lnTo>
                  <a:lnTo>
                    <a:pt x="1199146" y="811860"/>
                  </a:lnTo>
                  <a:lnTo>
                    <a:pt x="1209319" y="838288"/>
                  </a:lnTo>
                  <a:lnTo>
                    <a:pt x="1221066" y="863777"/>
                  </a:lnTo>
                  <a:lnTo>
                    <a:pt x="1234224" y="888174"/>
                  </a:lnTo>
                  <a:lnTo>
                    <a:pt x="1192377" y="1013396"/>
                  </a:lnTo>
                  <a:lnTo>
                    <a:pt x="1287805" y="1108570"/>
                  </a:lnTo>
                  <a:lnTo>
                    <a:pt x="1413357" y="1066838"/>
                  </a:lnTo>
                  <a:lnTo>
                    <a:pt x="1438783" y="1079957"/>
                  </a:lnTo>
                  <a:lnTo>
                    <a:pt x="1464830" y="1091666"/>
                  </a:lnTo>
                  <a:lnTo>
                    <a:pt x="1491513" y="1101813"/>
                  </a:lnTo>
                  <a:lnTo>
                    <a:pt x="1518831" y="1110246"/>
                  </a:lnTo>
                  <a:lnTo>
                    <a:pt x="1577416" y="1227124"/>
                  </a:lnTo>
                  <a:lnTo>
                    <a:pt x="1711350" y="1227124"/>
                  </a:lnTo>
                  <a:lnTo>
                    <a:pt x="1769948" y="1110246"/>
                  </a:lnTo>
                  <a:lnTo>
                    <a:pt x="1797227" y="1101813"/>
                  </a:lnTo>
                  <a:lnTo>
                    <a:pt x="1823720" y="1091666"/>
                  </a:lnTo>
                  <a:lnTo>
                    <a:pt x="1849285" y="1079957"/>
                  </a:lnTo>
                  <a:lnTo>
                    <a:pt x="1873732" y="1066838"/>
                  </a:lnTo>
                  <a:lnTo>
                    <a:pt x="1999297" y="1108570"/>
                  </a:lnTo>
                  <a:lnTo>
                    <a:pt x="2041144" y="1066838"/>
                  </a:lnTo>
                  <a:lnTo>
                    <a:pt x="2094725" y="1013396"/>
                  </a:lnTo>
                  <a:lnTo>
                    <a:pt x="2052866" y="888174"/>
                  </a:lnTo>
                  <a:lnTo>
                    <a:pt x="2066023" y="862812"/>
                  </a:lnTo>
                  <a:lnTo>
                    <a:pt x="2067394" y="859790"/>
                  </a:lnTo>
                  <a:lnTo>
                    <a:pt x="2077770" y="836828"/>
                  </a:lnTo>
                  <a:lnTo>
                    <a:pt x="2087943" y="810221"/>
                  </a:lnTo>
                  <a:lnTo>
                    <a:pt x="2096389" y="782980"/>
                  </a:lnTo>
                  <a:lnTo>
                    <a:pt x="2213584" y="724535"/>
                  </a:lnTo>
                  <a:lnTo>
                    <a:pt x="2213584" y="590956"/>
                  </a:lnTo>
                  <a:close/>
                </a:path>
                <a:path w="4513580" h="4650105">
                  <a:moveTo>
                    <a:pt x="3540239" y="3518001"/>
                  </a:moveTo>
                  <a:lnTo>
                    <a:pt x="3328974" y="3417024"/>
                  </a:lnTo>
                  <a:lnTo>
                    <a:pt x="3313950" y="3368611"/>
                  </a:lnTo>
                  <a:lnTo>
                    <a:pt x="3295866" y="3321596"/>
                  </a:lnTo>
                  <a:lnTo>
                    <a:pt x="3278263" y="3283356"/>
                  </a:lnTo>
                  <a:lnTo>
                    <a:pt x="3274987" y="3276257"/>
                  </a:lnTo>
                  <a:lnTo>
                    <a:pt x="3251606" y="3232874"/>
                  </a:lnTo>
                  <a:lnTo>
                    <a:pt x="3325990" y="3010103"/>
                  </a:lnTo>
                  <a:lnTo>
                    <a:pt x="3230778" y="2915069"/>
                  </a:lnTo>
                  <a:lnTo>
                    <a:pt x="3156381" y="2840812"/>
                  </a:lnTo>
                  <a:lnTo>
                    <a:pt x="2933217" y="2915069"/>
                  </a:lnTo>
                  <a:lnTo>
                    <a:pt x="2888018" y="2891726"/>
                  </a:lnTo>
                  <a:lnTo>
                    <a:pt x="2882633" y="2889313"/>
                  </a:lnTo>
                  <a:lnTo>
                    <a:pt x="2882633" y="3639782"/>
                  </a:lnTo>
                  <a:lnTo>
                    <a:pt x="2879356" y="3687965"/>
                  </a:lnTo>
                  <a:lnTo>
                    <a:pt x="2869819" y="3734244"/>
                  </a:lnTo>
                  <a:lnTo>
                    <a:pt x="2854452" y="3778173"/>
                  </a:lnTo>
                  <a:lnTo>
                    <a:pt x="2833700" y="3819309"/>
                  </a:lnTo>
                  <a:lnTo>
                    <a:pt x="2807982" y="3857231"/>
                  </a:lnTo>
                  <a:lnTo>
                    <a:pt x="2777731" y="3891496"/>
                  </a:lnTo>
                  <a:lnTo>
                    <a:pt x="2743403" y="3921683"/>
                  </a:lnTo>
                  <a:lnTo>
                    <a:pt x="2705417" y="3947350"/>
                  </a:lnTo>
                  <a:lnTo>
                    <a:pt x="2664193" y="3968077"/>
                  </a:lnTo>
                  <a:lnTo>
                    <a:pt x="2620200" y="3983405"/>
                  </a:lnTo>
                  <a:lnTo>
                    <a:pt x="2573832" y="3992930"/>
                  </a:lnTo>
                  <a:lnTo>
                    <a:pt x="2525547" y="3996194"/>
                  </a:lnTo>
                  <a:lnTo>
                    <a:pt x="2477274" y="3992930"/>
                  </a:lnTo>
                  <a:lnTo>
                    <a:pt x="2430907" y="3983405"/>
                  </a:lnTo>
                  <a:lnTo>
                    <a:pt x="2386914" y="3968077"/>
                  </a:lnTo>
                  <a:lnTo>
                    <a:pt x="2345690" y="3947350"/>
                  </a:lnTo>
                  <a:lnTo>
                    <a:pt x="2307704" y="3921683"/>
                  </a:lnTo>
                  <a:lnTo>
                    <a:pt x="2273376" y="3891496"/>
                  </a:lnTo>
                  <a:lnTo>
                    <a:pt x="2243124" y="3857231"/>
                  </a:lnTo>
                  <a:lnTo>
                    <a:pt x="2217407" y="3819309"/>
                  </a:lnTo>
                  <a:lnTo>
                    <a:pt x="2196655" y="3778173"/>
                  </a:lnTo>
                  <a:lnTo>
                    <a:pt x="2181288" y="3734244"/>
                  </a:lnTo>
                  <a:lnTo>
                    <a:pt x="2171750" y="3687965"/>
                  </a:lnTo>
                  <a:lnTo>
                    <a:pt x="2168474" y="3639782"/>
                  </a:lnTo>
                  <a:lnTo>
                    <a:pt x="2171750" y="3591585"/>
                  </a:lnTo>
                  <a:lnTo>
                    <a:pt x="2181288" y="3545306"/>
                  </a:lnTo>
                  <a:lnTo>
                    <a:pt x="2196655" y="3501390"/>
                  </a:lnTo>
                  <a:lnTo>
                    <a:pt x="2217407" y="3460254"/>
                  </a:lnTo>
                  <a:lnTo>
                    <a:pt x="2243124" y="3422332"/>
                  </a:lnTo>
                  <a:lnTo>
                    <a:pt x="2273376" y="3388055"/>
                  </a:lnTo>
                  <a:lnTo>
                    <a:pt x="2307704" y="3357867"/>
                  </a:lnTo>
                  <a:lnTo>
                    <a:pt x="2345690" y="3332200"/>
                  </a:lnTo>
                  <a:lnTo>
                    <a:pt x="2386914" y="3311487"/>
                  </a:lnTo>
                  <a:lnTo>
                    <a:pt x="2430907" y="3296145"/>
                  </a:lnTo>
                  <a:lnTo>
                    <a:pt x="2477274" y="3286633"/>
                  </a:lnTo>
                  <a:lnTo>
                    <a:pt x="2525547" y="3283356"/>
                  </a:lnTo>
                  <a:lnTo>
                    <a:pt x="2573832" y="3286633"/>
                  </a:lnTo>
                  <a:lnTo>
                    <a:pt x="2620200" y="3296145"/>
                  </a:lnTo>
                  <a:lnTo>
                    <a:pt x="2664193" y="3311487"/>
                  </a:lnTo>
                  <a:lnTo>
                    <a:pt x="2705417" y="3332200"/>
                  </a:lnTo>
                  <a:lnTo>
                    <a:pt x="2743403" y="3357867"/>
                  </a:lnTo>
                  <a:lnTo>
                    <a:pt x="2777731" y="3388055"/>
                  </a:lnTo>
                  <a:lnTo>
                    <a:pt x="2807982" y="3422332"/>
                  </a:lnTo>
                  <a:lnTo>
                    <a:pt x="2833700" y="3460254"/>
                  </a:lnTo>
                  <a:lnTo>
                    <a:pt x="2854452" y="3501390"/>
                  </a:lnTo>
                  <a:lnTo>
                    <a:pt x="2869819" y="3545306"/>
                  </a:lnTo>
                  <a:lnTo>
                    <a:pt x="2879356" y="3591585"/>
                  </a:lnTo>
                  <a:lnTo>
                    <a:pt x="2882633" y="3639782"/>
                  </a:lnTo>
                  <a:lnTo>
                    <a:pt x="2882633" y="2889313"/>
                  </a:lnTo>
                  <a:lnTo>
                    <a:pt x="2841714" y="2870885"/>
                  </a:lnTo>
                  <a:lnTo>
                    <a:pt x="2794292" y="2852826"/>
                  </a:lnTo>
                  <a:lnTo>
                    <a:pt x="2745752" y="2837840"/>
                  </a:lnTo>
                  <a:lnTo>
                    <a:pt x="2644571" y="2629928"/>
                  </a:lnTo>
                  <a:lnTo>
                    <a:pt x="2406523" y="2629928"/>
                  </a:lnTo>
                  <a:lnTo>
                    <a:pt x="2302383" y="2837840"/>
                  </a:lnTo>
                  <a:lnTo>
                    <a:pt x="2253894" y="2852826"/>
                  </a:lnTo>
                  <a:lnTo>
                    <a:pt x="2206790" y="2870885"/>
                  </a:lnTo>
                  <a:lnTo>
                    <a:pt x="2161362" y="2891726"/>
                  </a:lnTo>
                  <a:lnTo>
                    <a:pt x="2117890" y="2915069"/>
                  </a:lnTo>
                  <a:lnTo>
                    <a:pt x="1894725" y="2840812"/>
                  </a:lnTo>
                  <a:lnTo>
                    <a:pt x="1725117" y="3010103"/>
                  </a:lnTo>
                  <a:lnTo>
                    <a:pt x="1799501" y="3232874"/>
                  </a:lnTo>
                  <a:lnTo>
                    <a:pt x="1776120" y="3277984"/>
                  </a:lnTo>
                  <a:lnTo>
                    <a:pt x="1755241" y="3324199"/>
                  </a:lnTo>
                  <a:lnTo>
                    <a:pt x="1737156" y="3371532"/>
                  </a:lnTo>
                  <a:lnTo>
                    <a:pt x="1722132" y="3419983"/>
                  </a:lnTo>
                  <a:lnTo>
                    <a:pt x="1513840" y="3520973"/>
                  </a:lnTo>
                  <a:lnTo>
                    <a:pt x="1513840" y="3758590"/>
                  </a:lnTo>
                  <a:lnTo>
                    <a:pt x="1722132" y="3862540"/>
                  </a:lnTo>
                  <a:lnTo>
                    <a:pt x="1737156" y="3910939"/>
                  </a:lnTo>
                  <a:lnTo>
                    <a:pt x="1755241" y="3957955"/>
                  </a:lnTo>
                  <a:lnTo>
                    <a:pt x="1776120" y="4003294"/>
                  </a:lnTo>
                  <a:lnTo>
                    <a:pt x="1799501" y="4046690"/>
                  </a:lnTo>
                  <a:lnTo>
                    <a:pt x="1725117" y="4269448"/>
                  </a:lnTo>
                  <a:lnTo>
                    <a:pt x="1894725" y="4438751"/>
                  </a:lnTo>
                  <a:lnTo>
                    <a:pt x="2117890" y="4364494"/>
                  </a:lnTo>
                  <a:lnTo>
                    <a:pt x="2163089" y="4387837"/>
                  </a:lnTo>
                  <a:lnTo>
                    <a:pt x="2209393" y="4408678"/>
                  </a:lnTo>
                  <a:lnTo>
                    <a:pt x="2256815" y="4426724"/>
                  </a:lnTo>
                  <a:lnTo>
                    <a:pt x="2305354" y="4441723"/>
                  </a:lnTo>
                  <a:lnTo>
                    <a:pt x="2409507" y="4649622"/>
                  </a:lnTo>
                  <a:lnTo>
                    <a:pt x="2647556" y="4649622"/>
                  </a:lnTo>
                  <a:lnTo>
                    <a:pt x="2751696" y="4441723"/>
                  </a:lnTo>
                  <a:lnTo>
                    <a:pt x="2800197" y="4426724"/>
                  </a:lnTo>
                  <a:lnTo>
                    <a:pt x="2847289" y="4408678"/>
                  </a:lnTo>
                  <a:lnTo>
                    <a:pt x="2892717" y="4387837"/>
                  </a:lnTo>
                  <a:lnTo>
                    <a:pt x="2936189" y="4364494"/>
                  </a:lnTo>
                  <a:lnTo>
                    <a:pt x="3159353" y="4438751"/>
                  </a:lnTo>
                  <a:lnTo>
                    <a:pt x="3233750" y="4364494"/>
                  </a:lnTo>
                  <a:lnTo>
                    <a:pt x="3328974" y="4269448"/>
                  </a:lnTo>
                  <a:lnTo>
                    <a:pt x="3254578" y="4046690"/>
                  </a:lnTo>
                  <a:lnTo>
                    <a:pt x="3277959" y="4001579"/>
                  </a:lnTo>
                  <a:lnTo>
                    <a:pt x="3280397" y="3996194"/>
                  </a:lnTo>
                  <a:lnTo>
                    <a:pt x="3298837" y="3955351"/>
                  </a:lnTo>
                  <a:lnTo>
                    <a:pt x="3316922" y="3908018"/>
                  </a:lnTo>
                  <a:lnTo>
                    <a:pt x="3331946" y="3859568"/>
                  </a:lnTo>
                  <a:lnTo>
                    <a:pt x="3540239" y="3755618"/>
                  </a:lnTo>
                  <a:lnTo>
                    <a:pt x="3540239" y="3518001"/>
                  </a:lnTo>
                  <a:close/>
                </a:path>
                <a:path w="4513580" h="4650105">
                  <a:moveTo>
                    <a:pt x="4513008" y="346405"/>
                  </a:moveTo>
                  <a:lnTo>
                    <a:pt x="4452315" y="285800"/>
                  </a:lnTo>
                  <a:lnTo>
                    <a:pt x="4344479" y="178142"/>
                  </a:lnTo>
                  <a:lnTo>
                    <a:pt x="4020959" y="285800"/>
                  </a:lnTo>
                  <a:lnTo>
                    <a:pt x="3977475" y="262851"/>
                  </a:lnTo>
                  <a:lnTo>
                    <a:pt x="3947642" y="248424"/>
                  </a:lnTo>
                  <a:lnTo>
                    <a:pt x="3947642" y="1336611"/>
                  </a:lnTo>
                  <a:lnTo>
                    <a:pt x="3945509" y="1383474"/>
                  </a:lnTo>
                  <a:lnTo>
                    <a:pt x="3939260" y="1429194"/>
                  </a:lnTo>
                  <a:lnTo>
                    <a:pt x="3929062" y="1473581"/>
                  </a:lnTo>
                  <a:lnTo>
                    <a:pt x="3915118" y="1516456"/>
                  </a:lnTo>
                  <a:lnTo>
                    <a:pt x="3897604" y="1557629"/>
                  </a:lnTo>
                  <a:lnTo>
                    <a:pt x="3876700" y="1596923"/>
                  </a:lnTo>
                  <a:lnTo>
                    <a:pt x="3852608" y="1634134"/>
                  </a:lnTo>
                  <a:lnTo>
                    <a:pt x="3825506" y="1669084"/>
                  </a:lnTo>
                  <a:lnTo>
                    <a:pt x="3795585" y="1701596"/>
                  </a:lnTo>
                  <a:lnTo>
                    <a:pt x="3763022" y="1731467"/>
                  </a:lnTo>
                  <a:lnTo>
                    <a:pt x="3728021" y="1758518"/>
                  </a:lnTo>
                  <a:lnTo>
                    <a:pt x="3690747" y="1782572"/>
                  </a:lnTo>
                  <a:lnTo>
                    <a:pt x="3651402" y="1803438"/>
                  </a:lnTo>
                  <a:lnTo>
                    <a:pt x="3610152" y="1820926"/>
                  </a:lnTo>
                  <a:lnTo>
                    <a:pt x="3567214" y="1834857"/>
                  </a:lnTo>
                  <a:lnTo>
                    <a:pt x="3522751" y="1845030"/>
                  </a:lnTo>
                  <a:lnTo>
                    <a:pt x="3476955" y="1851279"/>
                  </a:lnTo>
                  <a:lnTo>
                    <a:pt x="3430016" y="1853399"/>
                  </a:lnTo>
                  <a:lnTo>
                    <a:pt x="3383089" y="1851279"/>
                  </a:lnTo>
                  <a:lnTo>
                    <a:pt x="3337293" y="1845030"/>
                  </a:lnTo>
                  <a:lnTo>
                    <a:pt x="3292830" y="1834857"/>
                  </a:lnTo>
                  <a:lnTo>
                    <a:pt x="3249879" y="1820926"/>
                  </a:lnTo>
                  <a:lnTo>
                    <a:pt x="3208642" y="1803438"/>
                  </a:lnTo>
                  <a:lnTo>
                    <a:pt x="3169297" y="1782572"/>
                  </a:lnTo>
                  <a:lnTo>
                    <a:pt x="3132023" y="1758518"/>
                  </a:lnTo>
                  <a:lnTo>
                    <a:pt x="3097009" y="1731467"/>
                  </a:lnTo>
                  <a:lnTo>
                    <a:pt x="3064459" y="1701596"/>
                  </a:lnTo>
                  <a:lnTo>
                    <a:pt x="3034538" y="1669084"/>
                  </a:lnTo>
                  <a:lnTo>
                    <a:pt x="3007436" y="1634134"/>
                  </a:lnTo>
                  <a:lnTo>
                    <a:pt x="2983344" y="1596923"/>
                  </a:lnTo>
                  <a:lnTo>
                    <a:pt x="2962440" y="1557629"/>
                  </a:lnTo>
                  <a:lnTo>
                    <a:pt x="2944926" y="1516456"/>
                  </a:lnTo>
                  <a:lnTo>
                    <a:pt x="2930982" y="1473581"/>
                  </a:lnTo>
                  <a:lnTo>
                    <a:pt x="2920784" y="1429194"/>
                  </a:lnTo>
                  <a:lnTo>
                    <a:pt x="2914535" y="1383474"/>
                  </a:lnTo>
                  <a:lnTo>
                    <a:pt x="2912402" y="1336611"/>
                  </a:lnTo>
                  <a:lnTo>
                    <a:pt x="2914535" y="1289748"/>
                  </a:lnTo>
                  <a:lnTo>
                    <a:pt x="2920784" y="1244028"/>
                  </a:lnTo>
                  <a:lnTo>
                    <a:pt x="2930982" y="1199642"/>
                  </a:lnTo>
                  <a:lnTo>
                    <a:pt x="2944926" y="1156766"/>
                  </a:lnTo>
                  <a:lnTo>
                    <a:pt x="2962440" y="1115593"/>
                  </a:lnTo>
                  <a:lnTo>
                    <a:pt x="2983344" y="1076299"/>
                  </a:lnTo>
                  <a:lnTo>
                    <a:pt x="3007436" y="1039088"/>
                  </a:lnTo>
                  <a:lnTo>
                    <a:pt x="3034538" y="1004138"/>
                  </a:lnTo>
                  <a:lnTo>
                    <a:pt x="3064459" y="971626"/>
                  </a:lnTo>
                  <a:lnTo>
                    <a:pt x="3097009" y="941755"/>
                  </a:lnTo>
                  <a:lnTo>
                    <a:pt x="3132023" y="914692"/>
                  </a:lnTo>
                  <a:lnTo>
                    <a:pt x="3169297" y="890638"/>
                  </a:lnTo>
                  <a:lnTo>
                    <a:pt x="3208642" y="869772"/>
                  </a:lnTo>
                  <a:lnTo>
                    <a:pt x="3249879" y="852284"/>
                  </a:lnTo>
                  <a:lnTo>
                    <a:pt x="3292830" y="838365"/>
                  </a:lnTo>
                  <a:lnTo>
                    <a:pt x="3337293" y="828179"/>
                  </a:lnTo>
                  <a:lnTo>
                    <a:pt x="3383089" y="821944"/>
                  </a:lnTo>
                  <a:lnTo>
                    <a:pt x="3430016" y="819823"/>
                  </a:lnTo>
                  <a:lnTo>
                    <a:pt x="3476955" y="821944"/>
                  </a:lnTo>
                  <a:lnTo>
                    <a:pt x="3522751" y="828179"/>
                  </a:lnTo>
                  <a:lnTo>
                    <a:pt x="3567214" y="838365"/>
                  </a:lnTo>
                  <a:lnTo>
                    <a:pt x="3610152" y="852284"/>
                  </a:lnTo>
                  <a:lnTo>
                    <a:pt x="3651402" y="869772"/>
                  </a:lnTo>
                  <a:lnTo>
                    <a:pt x="3690747" y="890638"/>
                  </a:lnTo>
                  <a:lnTo>
                    <a:pt x="3728021" y="914692"/>
                  </a:lnTo>
                  <a:lnTo>
                    <a:pt x="3763022" y="941755"/>
                  </a:lnTo>
                  <a:lnTo>
                    <a:pt x="3795585" y="971626"/>
                  </a:lnTo>
                  <a:lnTo>
                    <a:pt x="3825506" y="1004138"/>
                  </a:lnTo>
                  <a:lnTo>
                    <a:pt x="3852608" y="1039088"/>
                  </a:lnTo>
                  <a:lnTo>
                    <a:pt x="3876700" y="1076299"/>
                  </a:lnTo>
                  <a:lnTo>
                    <a:pt x="3897604" y="1115593"/>
                  </a:lnTo>
                  <a:lnTo>
                    <a:pt x="3915118" y="1156766"/>
                  </a:lnTo>
                  <a:lnTo>
                    <a:pt x="3929062" y="1199642"/>
                  </a:lnTo>
                  <a:lnTo>
                    <a:pt x="3939260" y="1244028"/>
                  </a:lnTo>
                  <a:lnTo>
                    <a:pt x="3945509" y="1289748"/>
                  </a:lnTo>
                  <a:lnTo>
                    <a:pt x="3947642" y="1336611"/>
                  </a:lnTo>
                  <a:lnTo>
                    <a:pt x="3947642" y="248424"/>
                  </a:lnTo>
                  <a:lnTo>
                    <a:pt x="3888321" y="221742"/>
                  </a:lnTo>
                  <a:lnTo>
                    <a:pt x="3842677" y="203822"/>
                  </a:lnTo>
                  <a:lnTo>
                    <a:pt x="3796309" y="187807"/>
                  </a:lnTo>
                  <a:lnTo>
                    <a:pt x="3749217" y="173837"/>
                  </a:lnTo>
                  <a:lnTo>
                    <a:pt x="3664648" y="0"/>
                  </a:lnTo>
                  <a:lnTo>
                    <a:pt x="3193567" y="0"/>
                  </a:lnTo>
                  <a:lnTo>
                    <a:pt x="3106509" y="173837"/>
                  </a:lnTo>
                  <a:lnTo>
                    <a:pt x="3059442" y="187807"/>
                  </a:lnTo>
                  <a:lnTo>
                    <a:pt x="3013214" y="203822"/>
                  </a:lnTo>
                  <a:lnTo>
                    <a:pt x="2967939" y="221742"/>
                  </a:lnTo>
                  <a:lnTo>
                    <a:pt x="2923743" y="241465"/>
                  </a:lnTo>
                  <a:lnTo>
                    <a:pt x="2880753" y="262851"/>
                  </a:lnTo>
                  <a:lnTo>
                    <a:pt x="2839072" y="285800"/>
                  </a:lnTo>
                  <a:lnTo>
                    <a:pt x="2515565" y="178142"/>
                  </a:lnTo>
                  <a:lnTo>
                    <a:pt x="2269706" y="423621"/>
                  </a:lnTo>
                  <a:lnTo>
                    <a:pt x="2377541" y="746607"/>
                  </a:lnTo>
                  <a:lnTo>
                    <a:pt x="2354554" y="790028"/>
                  </a:lnTo>
                  <a:lnTo>
                    <a:pt x="2333129" y="834174"/>
                  </a:lnTo>
                  <a:lnTo>
                    <a:pt x="2313368" y="879030"/>
                  </a:lnTo>
                  <a:lnTo>
                    <a:pt x="2295423" y="924610"/>
                  </a:lnTo>
                  <a:lnTo>
                    <a:pt x="2279383" y="970915"/>
                  </a:lnTo>
                  <a:lnTo>
                    <a:pt x="2265388" y="1017917"/>
                  </a:lnTo>
                  <a:lnTo>
                    <a:pt x="1963445" y="1164348"/>
                  </a:lnTo>
                  <a:lnTo>
                    <a:pt x="1963445" y="1508874"/>
                  </a:lnTo>
                  <a:lnTo>
                    <a:pt x="2265388" y="1659597"/>
                  </a:lnTo>
                  <a:lnTo>
                    <a:pt x="2279383" y="1706600"/>
                  </a:lnTo>
                  <a:lnTo>
                    <a:pt x="2295423" y="1752752"/>
                  </a:lnTo>
                  <a:lnTo>
                    <a:pt x="2313368" y="1797951"/>
                  </a:lnTo>
                  <a:lnTo>
                    <a:pt x="2333129" y="1842071"/>
                  </a:lnTo>
                  <a:lnTo>
                    <a:pt x="2354554" y="1884997"/>
                  </a:lnTo>
                  <a:lnTo>
                    <a:pt x="2377541" y="1926602"/>
                  </a:lnTo>
                  <a:lnTo>
                    <a:pt x="2269706" y="2249601"/>
                  </a:lnTo>
                  <a:lnTo>
                    <a:pt x="2515565" y="2495080"/>
                  </a:lnTo>
                  <a:lnTo>
                    <a:pt x="2839072" y="2387409"/>
                  </a:lnTo>
                  <a:lnTo>
                    <a:pt x="2882569" y="2410358"/>
                  </a:lnTo>
                  <a:lnTo>
                    <a:pt x="2926778" y="2431758"/>
                  </a:lnTo>
                  <a:lnTo>
                    <a:pt x="2971711" y="2451468"/>
                  </a:lnTo>
                  <a:lnTo>
                    <a:pt x="3017367" y="2469400"/>
                  </a:lnTo>
                  <a:lnTo>
                    <a:pt x="3063735" y="2485402"/>
                  </a:lnTo>
                  <a:lnTo>
                    <a:pt x="3110827" y="2499385"/>
                  </a:lnTo>
                  <a:lnTo>
                    <a:pt x="3261791" y="2800845"/>
                  </a:lnTo>
                  <a:lnTo>
                    <a:pt x="3606876" y="2800845"/>
                  </a:lnTo>
                  <a:lnTo>
                    <a:pt x="3757841" y="2499385"/>
                  </a:lnTo>
                  <a:lnTo>
                    <a:pt x="3804907" y="2485402"/>
                  </a:lnTo>
                  <a:lnTo>
                    <a:pt x="3851148" y="2469400"/>
                  </a:lnTo>
                  <a:lnTo>
                    <a:pt x="3896410" y="2451468"/>
                  </a:lnTo>
                  <a:lnTo>
                    <a:pt x="3940606" y="2431758"/>
                  </a:lnTo>
                  <a:lnTo>
                    <a:pt x="3983596" y="2410358"/>
                  </a:lnTo>
                  <a:lnTo>
                    <a:pt x="4025277" y="2387409"/>
                  </a:lnTo>
                  <a:lnTo>
                    <a:pt x="4348785" y="2495080"/>
                  </a:lnTo>
                  <a:lnTo>
                    <a:pt x="4456620" y="2387409"/>
                  </a:lnTo>
                  <a:lnTo>
                    <a:pt x="4513008" y="2331110"/>
                  </a:lnTo>
                  <a:lnTo>
                    <a:pt x="4513008" y="2005063"/>
                  </a:lnTo>
                  <a:lnTo>
                    <a:pt x="4486821" y="1926602"/>
                  </a:lnTo>
                  <a:lnTo>
                    <a:pt x="4509808" y="1883181"/>
                  </a:lnTo>
                  <a:lnTo>
                    <a:pt x="4513008" y="1876577"/>
                  </a:lnTo>
                  <a:lnTo>
                    <a:pt x="4513008" y="1853399"/>
                  </a:lnTo>
                  <a:lnTo>
                    <a:pt x="4513008" y="819823"/>
                  </a:lnTo>
                  <a:lnTo>
                    <a:pt x="4513008" y="803287"/>
                  </a:lnTo>
                  <a:lnTo>
                    <a:pt x="4505490" y="788225"/>
                  </a:lnTo>
                  <a:lnTo>
                    <a:pt x="4482503" y="746607"/>
                  </a:lnTo>
                  <a:lnTo>
                    <a:pt x="4513008" y="655231"/>
                  </a:lnTo>
                  <a:lnTo>
                    <a:pt x="4513008" y="346405"/>
                  </a:lnTo>
                  <a:close/>
                </a:path>
              </a:pathLst>
            </a:custGeom>
            <a:solidFill>
              <a:srgbClr val="76280A">
                <a:alpha val="596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5449" y="1971040"/>
              <a:ext cx="1602739" cy="1447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85449" y="609600"/>
              <a:ext cx="1602740" cy="1367790"/>
            </a:xfrm>
            <a:custGeom>
              <a:avLst/>
              <a:gdLst/>
              <a:ahLst/>
              <a:cxnLst/>
              <a:rect l="l" t="t" r="r" b="b"/>
              <a:pathLst>
                <a:path w="1602740" h="1367789">
                  <a:moveTo>
                    <a:pt x="1602740" y="0"/>
                  </a:moveTo>
                  <a:lnTo>
                    <a:pt x="0" y="0"/>
                  </a:lnTo>
                  <a:lnTo>
                    <a:pt x="0" y="1367789"/>
                  </a:lnTo>
                  <a:lnTo>
                    <a:pt x="1602740" y="1367789"/>
                  </a:lnTo>
                  <a:lnTo>
                    <a:pt x="1602740" y="0"/>
                  </a:lnTo>
                  <a:close/>
                </a:path>
              </a:pathLst>
            </a:custGeom>
            <a:solidFill>
              <a:srgbClr val="EF9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0660" marR="5080" indent="-2728595">
              <a:lnSpc>
                <a:spcPct val="106900"/>
              </a:lnSpc>
              <a:spcBef>
                <a:spcPts val="100"/>
              </a:spcBef>
            </a:pPr>
            <a:r>
              <a:rPr lang="en-US" spc="-25" dirty="0">
                <a:highlight>
                  <a:srgbClr val="0000FF"/>
                </a:highlight>
              </a:rPr>
              <a:t>Partial </a:t>
            </a:r>
            <a:r>
              <a:rPr spc="-25" dirty="0">
                <a:highlight>
                  <a:srgbClr val="0000FF"/>
                </a:highlight>
              </a:rPr>
              <a:t> </a:t>
            </a:r>
            <a:r>
              <a:rPr spc="-10" dirty="0">
                <a:highlight>
                  <a:srgbClr val="0000FF"/>
                </a:highlight>
              </a:rPr>
              <a:t>Line-</a:t>
            </a:r>
            <a:r>
              <a:rPr dirty="0">
                <a:highlight>
                  <a:srgbClr val="0000FF"/>
                </a:highlight>
              </a:rPr>
              <a:t>up</a:t>
            </a:r>
            <a:r>
              <a:rPr spc="-30" dirty="0">
                <a:highlight>
                  <a:srgbClr val="0000FF"/>
                </a:highlight>
              </a:rPr>
              <a:t> </a:t>
            </a:r>
            <a:r>
              <a:rPr dirty="0">
                <a:highlight>
                  <a:srgbClr val="0000FF"/>
                </a:highlight>
              </a:rPr>
              <a:t>of</a:t>
            </a:r>
            <a:r>
              <a:rPr spc="-20" dirty="0">
                <a:highlight>
                  <a:srgbClr val="0000FF"/>
                </a:highlight>
              </a:rPr>
              <a:t> </a:t>
            </a:r>
            <a:r>
              <a:rPr spc="-10" dirty="0">
                <a:highlight>
                  <a:srgbClr val="0000FF"/>
                </a:highlight>
              </a:rPr>
              <a:t>Faculty</a:t>
            </a:r>
            <a:r>
              <a:rPr spc="-50" dirty="0">
                <a:highlight>
                  <a:srgbClr val="0000FF"/>
                </a:highlight>
              </a:rPr>
              <a:t> </a:t>
            </a:r>
            <a:r>
              <a:rPr dirty="0">
                <a:highlight>
                  <a:srgbClr val="0000FF"/>
                </a:highlight>
              </a:rPr>
              <a:t>for</a:t>
            </a:r>
            <a:r>
              <a:rPr spc="-30" dirty="0">
                <a:highlight>
                  <a:srgbClr val="0000FF"/>
                </a:highlight>
              </a:rPr>
              <a:t> </a:t>
            </a:r>
            <a:r>
              <a:rPr dirty="0">
                <a:highlight>
                  <a:srgbClr val="0000FF"/>
                </a:highlight>
              </a:rPr>
              <a:t>the</a:t>
            </a:r>
            <a:r>
              <a:rPr spc="-40" dirty="0">
                <a:highlight>
                  <a:srgbClr val="0000FF"/>
                </a:highlight>
              </a:rPr>
              <a:t> </a:t>
            </a:r>
            <a:r>
              <a:rPr dirty="0">
                <a:highlight>
                  <a:srgbClr val="0000FF"/>
                </a:highlight>
              </a:rPr>
              <a:t>Program,</a:t>
            </a:r>
            <a:r>
              <a:rPr spc="-55" dirty="0">
                <a:highlight>
                  <a:srgbClr val="0000FF"/>
                </a:highlight>
              </a:rPr>
              <a:t> </a:t>
            </a:r>
            <a:r>
              <a:rPr dirty="0">
                <a:highlight>
                  <a:srgbClr val="0000FF"/>
                </a:highlight>
              </a:rPr>
              <a:t>Independent</a:t>
            </a:r>
            <a:r>
              <a:rPr spc="-60" dirty="0">
                <a:highlight>
                  <a:srgbClr val="0000FF"/>
                </a:highlight>
              </a:rPr>
              <a:t> </a:t>
            </a:r>
            <a:r>
              <a:rPr dirty="0">
                <a:highlight>
                  <a:srgbClr val="0000FF"/>
                </a:highlight>
              </a:rPr>
              <a:t>Study</a:t>
            </a:r>
            <a:r>
              <a:rPr spc="-40" dirty="0">
                <a:highlight>
                  <a:srgbClr val="0000FF"/>
                </a:highlight>
              </a:rPr>
              <a:t> </a:t>
            </a:r>
            <a:r>
              <a:rPr dirty="0">
                <a:highlight>
                  <a:srgbClr val="0000FF"/>
                </a:highlight>
              </a:rPr>
              <a:t>Subjects</a:t>
            </a:r>
            <a:r>
              <a:rPr spc="-45" dirty="0">
                <a:highlight>
                  <a:srgbClr val="0000FF"/>
                </a:highlight>
              </a:rPr>
              <a:t> </a:t>
            </a:r>
            <a:r>
              <a:rPr spc="-25" dirty="0">
                <a:highlight>
                  <a:srgbClr val="0000FF"/>
                </a:highlight>
              </a:rPr>
              <a:t>and</a:t>
            </a:r>
            <a:r>
              <a:rPr u="none" spc="-25" dirty="0">
                <a:highlight>
                  <a:srgbClr val="0000FF"/>
                </a:highlight>
              </a:rPr>
              <a:t> </a:t>
            </a:r>
            <a:r>
              <a:rPr spc="-10" dirty="0">
                <a:highlight>
                  <a:srgbClr val="0000FF"/>
                </a:highlight>
              </a:rPr>
              <a:t>Dissertation</a:t>
            </a:r>
            <a:r>
              <a:rPr spc="15" dirty="0">
                <a:highlight>
                  <a:srgbClr val="0000FF"/>
                </a:highlight>
              </a:rPr>
              <a:t> </a:t>
            </a:r>
            <a:r>
              <a:rPr spc="-10" dirty="0">
                <a:highlight>
                  <a:srgbClr val="0000FF"/>
                </a:highlight>
              </a:rPr>
              <a:t>Advisors: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00200" y="1248003"/>
            <a:ext cx="8760823" cy="5237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96875" indent="-38417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396875" algn="l"/>
              </a:tabLst>
            </a:pP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Priscilla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L.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Agsalud,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Ed.D</a:t>
            </a:r>
            <a:r>
              <a:rPr sz="1600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(Pangasinan</a:t>
            </a:r>
            <a:r>
              <a:rPr sz="1600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State</a:t>
            </a:r>
            <a:r>
              <a:rPr sz="1600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University)</a:t>
            </a:r>
            <a:endParaRPr sz="1600" dirty="0">
              <a:latin typeface="Candara"/>
              <a:cs typeface="Candara"/>
            </a:endParaRPr>
          </a:p>
          <a:p>
            <a:pPr marL="926465">
              <a:lnSpc>
                <a:spcPct val="100000"/>
              </a:lnSpc>
              <a:spcBef>
                <a:spcPts val="140"/>
              </a:spcBef>
            </a:pP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Former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Professor</a:t>
            </a:r>
            <a:r>
              <a:rPr sz="1600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Campus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Executive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Director</a:t>
            </a:r>
            <a:r>
              <a:rPr sz="16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600" i="1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Dean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(PSU)</a:t>
            </a:r>
            <a:endParaRPr sz="1600" dirty="0">
              <a:latin typeface="Candara"/>
              <a:cs typeface="Candara"/>
            </a:endParaRPr>
          </a:p>
          <a:p>
            <a:pPr marL="354965" marR="3063875" indent="-342900">
              <a:lnSpc>
                <a:spcPts val="2060"/>
              </a:lnSpc>
              <a:spcBef>
                <a:spcPts val="80"/>
              </a:spcBef>
              <a:buFont typeface="Symbol"/>
              <a:buChar char=""/>
              <a:tabLst>
                <a:tab pos="927100" algn="l"/>
              </a:tabLst>
            </a:pP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Roberto</a:t>
            </a:r>
            <a:r>
              <a:rPr sz="1600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Barredo,</a:t>
            </a:r>
            <a:r>
              <a:rPr sz="16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PhD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(University</a:t>
            </a:r>
            <a:r>
              <a:rPr sz="1600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Philippines) 	</a:t>
            </a:r>
            <a:r>
              <a:rPr lang="en-US" sz="1600" i="1" spc="-10" dirty="0">
                <a:solidFill>
                  <a:srgbClr val="FFFFFF"/>
                </a:solidFill>
                <a:latin typeface="Candara"/>
                <a:cs typeface="Candara"/>
              </a:rPr>
              <a:t>University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Professor</a:t>
            </a:r>
            <a:r>
              <a:rPr sz="1600" i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600" i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former</a:t>
            </a:r>
            <a:r>
              <a:rPr sz="1600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President,</a:t>
            </a:r>
            <a:r>
              <a:rPr sz="1600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PTSCAS</a:t>
            </a:r>
            <a:endParaRPr sz="16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354965" algn="l"/>
              </a:tabLst>
            </a:pP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Dolorita</a:t>
            </a:r>
            <a:r>
              <a:rPr sz="1600" i="1" spc="-30" dirty="0">
                <a:solidFill>
                  <a:srgbClr val="FFFFFF"/>
                </a:solidFill>
                <a:latin typeface="Candara"/>
                <a:cs typeface="Candara"/>
              </a:rPr>
              <a:t> P.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del</a:t>
            </a:r>
            <a:r>
              <a:rPr sz="1600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Rosario,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PhD</a:t>
            </a:r>
            <a:r>
              <a:rPr sz="16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(Bulacan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State</a:t>
            </a:r>
            <a:r>
              <a:rPr sz="1600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University)</a:t>
            </a:r>
            <a:endParaRPr sz="1600" dirty="0">
              <a:latin typeface="Candara"/>
              <a:cs typeface="Candara"/>
            </a:endParaRPr>
          </a:p>
          <a:p>
            <a:pPr marL="905510" marR="5080" indent="20955">
              <a:lnSpc>
                <a:spcPct val="106800"/>
              </a:lnSpc>
              <a:spcBef>
                <a:spcPts val="10"/>
              </a:spcBef>
            </a:pP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Retired</a:t>
            </a:r>
            <a:r>
              <a:rPr sz="1600" i="1" spc="-20" dirty="0">
                <a:solidFill>
                  <a:srgbClr val="FFFFFF"/>
                </a:solidFill>
                <a:latin typeface="Candara"/>
                <a:cs typeface="Candara"/>
              </a:rPr>
              <a:t> Professor,</a:t>
            </a:r>
            <a:r>
              <a:rPr sz="16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former</a:t>
            </a:r>
            <a:r>
              <a:rPr sz="1600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Principal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600" i="1" spc="25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Assistant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Dean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College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Social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Sciences</a:t>
            </a:r>
            <a:r>
              <a:rPr sz="1600" i="1" spc="-50" dirty="0">
                <a:solidFill>
                  <a:srgbClr val="FFFFFF"/>
                </a:solidFill>
                <a:latin typeface="Candara"/>
                <a:cs typeface="Candara"/>
              </a:rPr>
              <a:t> &amp;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Philosophy,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AACUP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 Accreditor</a:t>
            </a:r>
            <a:endParaRPr sz="1600" dirty="0">
              <a:latin typeface="Candara"/>
              <a:cs typeface="Candara"/>
            </a:endParaRPr>
          </a:p>
          <a:p>
            <a:pPr marL="354965" marR="1553210" indent="-342900">
              <a:lnSpc>
                <a:spcPct val="106800"/>
              </a:lnSpc>
              <a:spcBef>
                <a:spcPts val="10"/>
              </a:spcBef>
              <a:buFont typeface="Symbol"/>
              <a:buChar char=""/>
              <a:tabLst>
                <a:tab pos="927100" algn="l"/>
              </a:tabLst>
            </a:pP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Laurence</a:t>
            </a:r>
            <a:r>
              <a:rPr sz="1600" i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Gatawa,</a:t>
            </a:r>
            <a:r>
              <a:rPr sz="1600" i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PhD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(Oxford</a:t>
            </a:r>
            <a:r>
              <a:rPr sz="1600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Center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Mission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Studies,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Oxford,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ndara"/>
                <a:cs typeface="Candara"/>
              </a:rPr>
              <a:t>UK) 	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President,</a:t>
            </a:r>
            <a:r>
              <a:rPr sz="1600" i="1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PTS</a:t>
            </a:r>
            <a:r>
              <a:rPr lang="en-US" sz="1600" i="1" spc="-10" dirty="0">
                <a:solidFill>
                  <a:srgbClr val="FFFFFF"/>
                </a:solidFill>
                <a:latin typeface="Candara"/>
                <a:cs typeface="Candara"/>
              </a:rPr>
              <a:t>-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CAS</a:t>
            </a:r>
            <a:endParaRPr sz="1600" dirty="0">
              <a:latin typeface="Candara"/>
              <a:cs typeface="Candara"/>
            </a:endParaRPr>
          </a:p>
          <a:p>
            <a:pPr marL="354965" marR="3249295" indent="-342900">
              <a:lnSpc>
                <a:spcPts val="2060"/>
              </a:lnSpc>
              <a:spcBef>
                <a:spcPts val="80"/>
              </a:spcBef>
              <a:buFont typeface="Symbol"/>
              <a:buChar char=""/>
              <a:tabLst>
                <a:tab pos="926465" algn="l"/>
              </a:tabLst>
            </a:pP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Gloria</a:t>
            </a:r>
            <a:r>
              <a:rPr sz="1600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Jimenez,</a:t>
            </a:r>
            <a:r>
              <a:rPr sz="1600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DPA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(University</a:t>
            </a:r>
            <a:r>
              <a:rPr sz="1600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Philippines) 	</a:t>
            </a:r>
            <a:endParaRPr lang="en-US" sz="1600" i="1" spc="-10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354965" marR="3249295" lvl="2" indent="-342900">
              <a:lnSpc>
                <a:spcPts val="2060"/>
              </a:lnSpc>
              <a:spcBef>
                <a:spcPts val="80"/>
              </a:spcBef>
              <a:buFont typeface="Symbol"/>
              <a:buChar char=""/>
              <a:tabLst>
                <a:tab pos="926465" algn="l"/>
              </a:tabLst>
            </a:pPr>
            <a:r>
              <a:rPr lang="en-PH" sz="1600" i="1" spc="-10" dirty="0">
                <a:solidFill>
                  <a:srgbClr val="FFFFFF"/>
                </a:solidFill>
                <a:latin typeface="Candara"/>
                <a:cs typeface="Candara"/>
              </a:rPr>
              <a:t>             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Former</a:t>
            </a:r>
            <a:r>
              <a:rPr sz="1600" i="1" spc="-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Department</a:t>
            </a:r>
            <a:r>
              <a:rPr sz="1600" i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Director,</a:t>
            </a:r>
            <a:r>
              <a:rPr sz="1600" i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ndara"/>
                <a:cs typeface="Candara"/>
              </a:rPr>
              <a:t>BPRE</a:t>
            </a:r>
            <a:endParaRPr sz="16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354965" algn="l"/>
              </a:tabLst>
            </a:pP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Hwang</a:t>
            </a:r>
            <a:r>
              <a:rPr sz="16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Tae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Yun,</a:t>
            </a:r>
            <a:r>
              <a:rPr sz="16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MA,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PhD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(University</a:t>
            </a:r>
            <a:r>
              <a:rPr sz="1600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Philippines)</a:t>
            </a:r>
            <a:endParaRPr sz="1600" dirty="0">
              <a:latin typeface="Candara"/>
              <a:cs typeface="Candara"/>
            </a:endParaRPr>
          </a:p>
          <a:p>
            <a:pPr marL="926465">
              <a:lnSpc>
                <a:spcPct val="100000"/>
              </a:lnSpc>
              <a:spcBef>
                <a:spcPts val="140"/>
              </a:spcBef>
            </a:pPr>
            <a:r>
              <a:rPr sz="1600" i="1" spc="-20" dirty="0">
                <a:solidFill>
                  <a:srgbClr val="FFFFFF"/>
                </a:solidFill>
                <a:latin typeface="Candara"/>
                <a:cs typeface="Candara"/>
              </a:rPr>
              <a:t>Professor,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GSID</a:t>
            </a:r>
            <a:r>
              <a:rPr sz="1600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(South</a:t>
            </a:r>
            <a:r>
              <a:rPr sz="1600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Korea)</a:t>
            </a:r>
            <a:r>
              <a:rPr sz="1600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endParaRPr sz="16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354965" algn="l"/>
              </a:tabLst>
            </a:pP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David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Lim,</a:t>
            </a:r>
            <a:r>
              <a:rPr sz="1600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PhD</a:t>
            </a:r>
            <a:r>
              <a:rPr sz="16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(Fuller</a:t>
            </a:r>
            <a:r>
              <a:rPr sz="1600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Seminary)</a:t>
            </a:r>
            <a:endParaRPr sz="1600" dirty="0">
              <a:latin typeface="Candara"/>
              <a:cs typeface="Candara"/>
            </a:endParaRPr>
          </a:p>
          <a:p>
            <a:pPr marL="926465">
              <a:lnSpc>
                <a:spcPct val="100000"/>
              </a:lnSpc>
              <a:spcBef>
                <a:spcPts val="140"/>
              </a:spcBef>
            </a:pPr>
            <a:r>
              <a:rPr lang="en-US" sz="1600" i="1" dirty="0">
                <a:solidFill>
                  <a:srgbClr val="FFFFFF"/>
                </a:solidFill>
                <a:latin typeface="Candara"/>
                <a:cs typeface="Candara"/>
              </a:rPr>
              <a:t>President, China Ministries International</a:t>
            </a:r>
            <a:endParaRPr sz="1600" dirty="0">
              <a:latin typeface="Candara"/>
              <a:cs typeface="Candara"/>
            </a:endParaRPr>
          </a:p>
          <a:p>
            <a:pPr marL="354965" marR="2296795" indent="-342900">
              <a:lnSpc>
                <a:spcPts val="2060"/>
              </a:lnSpc>
              <a:spcBef>
                <a:spcPts val="80"/>
              </a:spcBef>
              <a:buFont typeface="Symbol"/>
              <a:buChar char=""/>
              <a:tabLst>
                <a:tab pos="926465" algn="l"/>
              </a:tabLst>
            </a:pP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Romerlito</a:t>
            </a:r>
            <a:r>
              <a:rPr sz="1600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Macalinao,</a:t>
            </a:r>
            <a:r>
              <a:rPr sz="1600" i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EdD</a:t>
            </a:r>
            <a:r>
              <a:rPr sz="16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(Asia</a:t>
            </a:r>
            <a:r>
              <a:rPr sz="1600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Graduate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School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Theology) 	</a:t>
            </a:r>
            <a:endParaRPr lang="en-US" sz="1600" i="1" spc="-10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354965" marR="2296795" indent="-342900">
              <a:lnSpc>
                <a:spcPts val="2060"/>
              </a:lnSpc>
              <a:spcBef>
                <a:spcPts val="80"/>
              </a:spcBef>
              <a:buFont typeface="Symbol"/>
              <a:buChar char=""/>
              <a:tabLst>
                <a:tab pos="926465" algn="l"/>
              </a:tabLst>
            </a:pPr>
            <a:r>
              <a:rPr lang="en-PH" sz="1600" i="1" spc="-10" dirty="0">
                <a:solidFill>
                  <a:srgbClr val="FFFFFF"/>
                </a:solidFill>
                <a:latin typeface="Candara"/>
                <a:cs typeface="Candara"/>
              </a:rPr>
              <a:t>             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Academic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Dean,</a:t>
            </a:r>
            <a:r>
              <a:rPr sz="1600" i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ndara"/>
                <a:cs typeface="Candara"/>
              </a:rPr>
              <a:t>AGST</a:t>
            </a:r>
            <a:endParaRPr sz="16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354965" algn="l"/>
              </a:tabLst>
            </a:pP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Reynaldo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S.</a:t>
            </a:r>
            <a:r>
              <a:rPr sz="1600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Taniajura,</a:t>
            </a:r>
            <a:r>
              <a:rPr sz="16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MA,</a:t>
            </a:r>
            <a:r>
              <a:rPr sz="1600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PhD,</a:t>
            </a:r>
            <a:r>
              <a:rPr sz="1600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(University</a:t>
            </a:r>
            <a:r>
              <a:rPr sz="1600" i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Philippines),</a:t>
            </a:r>
            <a:r>
              <a:rPr lang="en-US" sz="1600" spc="-10" dirty="0">
                <a:latin typeface="Candara"/>
                <a:cs typeface="Candara"/>
              </a:rPr>
              <a:t> </a:t>
            </a:r>
            <a:r>
              <a:rPr sz="1600" i="1" dirty="0" err="1">
                <a:solidFill>
                  <a:srgbClr val="FFFFFF"/>
                </a:solidFill>
                <a:latin typeface="Candara"/>
                <a:cs typeface="Candara"/>
              </a:rPr>
              <a:t>DMin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,</a:t>
            </a:r>
            <a:r>
              <a:rPr sz="1600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(Trinity</a:t>
            </a:r>
            <a:r>
              <a:rPr sz="1600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Seminary)</a:t>
            </a:r>
            <a:r>
              <a:rPr lang="en-US" sz="1600" i="1" dirty="0">
                <a:solidFill>
                  <a:srgbClr val="FFFFFF"/>
                </a:solidFill>
                <a:latin typeface="Candara"/>
                <a:cs typeface="Candara"/>
              </a:rPr>
              <a:t>                      	PhD </a:t>
            </a:r>
            <a:r>
              <a:rPr sz="1600" i="1" dirty="0">
                <a:solidFill>
                  <a:srgbClr val="FFFFFF"/>
                </a:solidFill>
                <a:latin typeface="Candara"/>
                <a:cs typeface="Candara"/>
              </a:rPr>
              <a:t>Program</a:t>
            </a:r>
            <a:r>
              <a:rPr sz="1600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Director,</a:t>
            </a:r>
            <a:r>
              <a:rPr sz="1600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(PTS-</a:t>
            </a:r>
            <a:r>
              <a:rPr sz="1600" i="1" spc="-20" dirty="0">
                <a:solidFill>
                  <a:srgbClr val="FFFFFF"/>
                </a:solidFill>
                <a:latin typeface="Candara"/>
                <a:cs typeface="Candara"/>
              </a:rPr>
              <a:t>CAS)</a:t>
            </a:r>
            <a:endParaRPr sz="1600" dirty="0">
              <a:latin typeface="Candara"/>
              <a:cs typeface="Candara"/>
            </a:endParaRPr>
          </a:p>
        </p:txBody>
      </p:sp>
      <p:pic>
        <p:nvPicPr>
          <p:cNvPr id="9" name="object 12">
            <a:extLst>
              <a:ext uri="{FF2B5EF4-FFF2-40B4-BE49-F238E27FC236}">
                <a16:creationId xmlns:a16="http://schemas.microsoft.com/office/drawing/2014/main" id="{8901698A-E005-EA62-E864-66C5C992634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30553" y="770904"/>
            <a:ext cx="1230617" cy="1061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335019"/>
            <a:ext cx="10438130" cy="4883150"/>
            <a:chOff x="0" y="335019"/>
            <a:chExt cx="10438130" cy="4883150"/>
          </a:xfrm>
        </p:grpSpPr>
        <p:sp>
          <p:nvSpPr>
            <p:cNvPr id="4" name="object 4"/>
            <p:cNvSpPr/>
            <p:nvPr/>
          </p:nvSpPr>
          <p:spPr>
            <a:xfrm>
              <a:off x="294982" y="335025"/>
              <a:ext cx="4777740" cy="4883150"/>
            </a:xfrm>
            <a:custGeom>
              <a:avLst/>
              <a:gdLst/>
              <a:ahLst/>
              <a:cxnLst/>
              <a:rect l="l" t="t" r="r" b="b"/>
              <a:pathLst>
                <a:path w="4777740" h="4883150">
                  <a:moveTo>
                    <a:pt x="1292313" y="3329457"/>
                  </a:moveTo>
                  <a:lnTo>
                    <a:pt x="1167549" y="3266948"/>
                  </a:lnTo>
                  <a:lnTo>
                    <a:pt x="1158544" y="3237852"/>
                  </a:lnTo>
                  <a:lnTo>
                    <a:pt x="1147711" y="3209594"/>
                  </a:lnTo>
                  <a:lnTo>
                    <a:pt x="1135214" y="3182328"/>
                  </a:lnTo>
                  <a:lnTo>
                    <a:pt x="1121206" y="3156242"/>
                  </a:lnTo>
                  <a:lnTo>
                    <a:pt x="1165758" y="3022320"/>
                  </a:lnTo>
                  <a:lnTo>
                    <a:pt x="1121206" y="2977680"/>
                  </a:lnTo>
                  <a:lnTo>
                    <a:pt x="1064171" y="2920542"/>
                  </a:lnTo>
                  <a:lnTo>
                    <a:pt x="930490" y="2965183"/>
                  </a:lnTo>
                  <a:lnTo>
                    <a:pt x="903427" y="2951149"/>
                  </a:lnTo>
                  <a:lnTo>
                    <a:pt x="900188" y="2949689"/>
                  </a:lnTo>
                  <a:lnTo>
                    <a:pt x="900188" y="3402660"/>
                  </a:lnTo>
                  <a:lnTo>
                    <a:pt x="894524" y="3451644"/>
                  </a:lnTo>
                  <a:lnTo>
                    <a:pt x="878370" y="3496678"/>
                  </a:lnTo>
                  <a:lnTo>
                    <a:pt x="853046" y="3536480"/>
                  </a:lnTo>
                  <a:lnTo>
                    <a:pt x="819873" y="3569703"/>
                  </a:lnTo>
                  <a:lnTo>
                    <a:pt x="780161" y="3595078"/>
                  </a:lnTo>
                  <a:lnTo>
                    <a:pt x="735203" y="3611257"/>
                  </a:lnTo>
                  <a:lnTo>
                    <a:pt x="686308" y="3616934"/>
                  </a:lnTo>
                  <a:lnTo>
                    <a:pt x="637425" y="3611257"/>
                  </a:lnTo>
                  <a:lnTo>
                    <a:pt x="592467" y="3595078"/>
                  </a:lnTo>
                  <a:lnTo>
                    <a:pt x="554418" y="3570782"/>
                  </a:lnTo>
                  <a:lnTo>
                    <a:pt x="519569" y="3536480"/>
                  </a:lnTo>
                  <a:lnTo>
                    <a:pt x="494258" y="3496678"/>
                  </a:lnTo>
                  <a:lnTo>
                    <a:pt x="478104" y="3451644"/>
                  </a:lnTo>
                  <a:lnTo>
                    <a:pt x="472427" y="3402660"/>
                  </a:lnTo>
                  <a:lnTo>
                    <a:pt x="478104" y="3353689"/>
                  </a:lnTo>
                  <a:lnTo>
                    <a:pt x="494258" y="3308642"/>
                  </a:lnTo>
                  <a:lnTo>
                    <a:pt x="519569" y="3268853"/>
                  </a:lnTo>
                  <a:lnTo>
                    <a:pt x="552640" y="3235718"/>
                  </a:lnTo>
                  <a:lnTo>
                    <a:pt x="592467" y="3210255"/>
                  </a:lnTo>
                  <a:lnTo>
                    <a:pt x="637425" y="3194075"/>
                  </a:lnTo>
                  <a:lnTo>
                    <a:pt x="686308" y="3188385"/>
                  </a:lnTo>
                  <a:lnTo>
                    <a:pt x="735203" y="3194075"/>
                  </a:lnTo>
                  <a:lnTo>
                    <a:pt x="780161" y="3210255"/>
                  </a:lnTo>
                  <a:lnTo>
                    <a:pt x="819873" y="3235617"/>
                  </a:lnTo>
                  <a:lnTo>
                    <a:pt x="853046" y="3268853"/>
                  </a:lnTo>
                  <a:lnTo>
                    <a:pt x="878370" y="3308642"/>
                  </a:lnTo>
                  <a:lnTo>
                    <a:pt x="894524" y="3353689"/>
                  </a:lnTo>
                  <a:lnTo>
                    <a:pt x="900188" y="3402660"/>
                  </a:lnTo>
                  <a:lnTo>
                    <a:pt x="900188" y="2949689"/>
                  </a:lnTo>
                  <a:lnTo>
                    <a:pt x="875690" y="2938615"/>
                  </a:lnTo>
                  <a:lnTo>
                    <a:pt x="847280" y="2927769"/>
                  </a:lnTo>
                  <a:lnTo>
                    <a:pt x="818210" y="2918752"/>
                  </a:lnTo>
                  <a:lnTo>
                    <a:pt x="755827" y="2793758"/>
                  </a:lnTo>
                  <a:lnTo>
                    <a:pt x="613232" y="2793758"/>
                  </a:lnTo>
                  <a:lnTo>
                    <a:pt x="552640" y="2920542"/>
                  </a:lnTo>
                  <a:lnTo>
                    <a:pt x="523582" y="2929559"/>
                  </a:lnTo>
                  <a:lnTo>
                    <a:pt x="495376" y="2940405"/>
                  </a:lnTo>
                  <a:lnTo>
                    <a:pt x="472427" y="2950972"/>
                  </a:lnTo>
                  <a:lnTo>
                    <a:pt x="468172" y="2952927"/>
                  </a:lnTo>
                  <a:lnTo>
                    <a:pt x="442125" y="2966974"/>
                  </a:lnTo>
                  <a:lnTo>
                    <a:pt x="308457" y="2922333"/>
                  </a:lnTo>
                  <a:lnTo>
                    <a:pt x="251421" y="2979470"/>
                  </a:lnTo>
                  <a:lnTo>
                    <a:pt x="206857" y="3024111"/>
                  </a:lnTo>
                  <a:lnTo>
                    <a:pt x="251421" y="3158032"/>
                  </a:lnTo>
                  <a:lnTo>
                    <a:pt x="237413" y="3185147"/>
                  </a:lnTo>
                  <a:lnTo>
                    <a:pt x="224904" y="3212935"/>
                  </a:lnTo>
                  <a:lnTo>
                    <a:pt x="214071" y="3241395"/>
                  </a:lnTo>
                  <a:lnTo>
                    <a:pt x="205079" y="3270529"/>
                  </a:lnTo>
                  <a:lnTo>
                    <a:pt x="80314" y="3331235"/>
                  </a:lnTo>
                  <a:lnTo>
                    <a:pt x="80314" y="3474085"/>
                  </a:lnTo>
                  <a:lnTo>
                    <a:pt x="205079" y="3536581"/>
                  </a:lnTo>
                  <a:lnTo>
                    <a:pt x="214071" y="3565690"/>
                  </a:lnTo>
                  <a:lnTo>
                    <a:pt x="224904" y="3593947"/>
                  </a:lnTo>
                  <a:lnTo>
                    <a:pt x="237413" y="3621201"/>
                  </a:lnTo>
                  <a:lnTo>
                    <a:pt x="251421" y="3647287"/>
                  </a:lnTo>
                  <a:lnTo>
                    <a:pt x="206857" y="3781221"/>
                  </a:lnTo>
                  <a:lnTo>
                    <a:pt x="308457" y="3882999"/>
                  </a:lnTo>
                  <a:lnTo>
                    <a:pt x="442125" y="3838359"/>
                  </a:lnTo>
                  <a:lnTo>
                    <a:pt x="469201" y="3852392"/>
                  </a:lnTo>
                  <a:lnTo>
                    <a:pt x="496938" y="3864914"/>
                  </a:lnTo>
                  <a:lnTo>
                    <a:pt x="525348" y="3875773"/>
                  </a:lnTo>
                  <a:lnTo>
                    <a:pt x="554418" y="3884777"/>
                  </a:lnTo>
                  <a:lnTo>
                    <a:pt x="615022" y="4009771"/>
                  </a:lnTo>
                  <a:lnTo>
                    <a:pt x="757605" y="4009771"/>
                  </a:lnTo>
                  <a:lnTo>
                    <a:pt x="819873" y="3885006"/>
                  </a:lnTo>
                  <a:lnTo>
                    <a:pt x="819873" y="3884815"/>
                  </a:lnTo>
                  <a:lnTo>
                    <a:pt x="849033" y="3875773"/>
                  </a:lnTo>
                  <a:lnTo>
                    <a:pt x="877239" y="3864914"/>
                  </a:lnTo>
                  <a:lnTo>
                    <a:pt x="904455" y="3852392"/>
                  </a:lnTo>
                  <a:lnTo>
                    <a:pt x="930490" y="3838359"/>
                  </a:lnTo>
                  <a:lnTo>
                    <a:pt x="1064171" y="3882999"/>
                  </a:lnTo>
                  <a:lnTo>
                    <a:pt x="1165758" y="3781221"/>
                  </a:lnTo>
                  <a:lnTo>
                    <a:pt x="1121206" y="3647287"/>
                  </a:lnTo>
                  <a:lnTo>
                    <a:pt x="1135214" y="3620173"/>
                  </a:lnTo>
                  <a:lnTo>
                    <a:pt x="1147711" y="3592385"/>
                  </a:lnTo>
                  <a:lnTo>
                    <a:pt x="1158544" y="3563924"/>
                  </a:lnTo>
                  <a:lnTo>
                    <a:pt x="1167549" y="3534803"/>
                  </a:lnTo>
                  <a:lnTo>
                    <a:pt x="1292313" y="3472307"/>
                  </a:lnTo>
                  <a:lnTo>
                    <a:pt x="1292313" y="3329457"/>
                  </a:lnTo>
                  <a:close/>
                </a:path>
                <a:path w="4777740" h="4883150">
                  <a:moveTo>
                    <a:pt x="2927629" y="1294206"/>
                  </a:moveTo>
                  <a:lnTo>
                    <a:pt x="2626258" y="1143215"/>
                  </a:lnTo>
                  <a:lnTo>
                    <a:pt x="2612288" y="1096137"/>
                  </a:lnTo>
                  <a:lnTo>
                    <a:pt x="2596286" y="1049896"/>
                  </a:lnTo>
                  <a:lnTo>
                    <a:pt x="2578366" y="1004620"/>
                  </a:lnTo>
                  <a:lnTo>
                    <a:pt x="2558656" y="960424"/>
                  </a:lnTo>
                  <a:lnTo>
                    <a:pt x="2537256" y="917422"/>
                  </a:lnTo>
                  <a:lnTo>
                    <a:pt x="2514320" y="875741"/>
                  </a:lnTo>
                  <a:lnTo>
                    <a:pt x="2621953" y="552196"/>
                  </a:lnTo>
                  <a:lnTo>
                    <a:pt x="2514320" y="444347"/>
                  </a:lnTo>
                  <a:lnTo>
                    <a:pt x="2376551" y="306298"/>
                  </a:lnTo>
                  <a:lnTo>
                    <a:pt x="2053653" y="414147"/>
                  </a:lnTo>
                  <a:lnTo>
                    <a:pt x="2010232" y="391160"/>
                  </a:lnTo>
                  <a:lnTo>
                    <a:pt x="1980463" y="376694"/>
                  </a:lnTo>
                  <a:lnTo>
                    <a:pt x="1980463" y="1471079"/>
                  </a:lnTo>
                  <a:lnTo>
                    <a:pt x="1978342" y="1518018"/>
                  </a:lnTo>
                  <a:lnTo>
                    <a:pt x="1972094" y="1563814"/>
                  </a:lnTo>
                  <a:lnTo>
                    <a:pt x="1961921" y="1608289"/>
                  </a:lnTo>
                  <a:lnTo>
                    <a:pt x="1948002" y="1651228"/>
                  </a:lnTo>
                  <a:lnTo>
                    <a:pt x="1930514" y="1692478"/>
                  </a:lnTo>
                  <a:lnTo>
                    <a:pt x="1909660" y="1731835"/>
                  </a:lnTo>
                  <a:lnTo>
                    <a:pt x="1885619" y="1769110"/>
                  </a:lnTo>
                  <a:lnTo>
                    <a:pt x="1858568" y="1804123"/>
                  </a:lnTo>
                  <a:lnTo>
                    <a:pt x="1828698" y="1836686"/>
                  </a:lnTo>
                  <a:lnTo>
                    <a:pt x="1796199" y="1866620"/>
                  </a:lnTo>
                  <a:lnTo>
                    <a:pt x="1761248" y="1893722"/>
                  </a:lnTo>
                  <a:lnTo>
                    <a:pt x="1724050" y="1917814"/>
                  </a:lnTo>
                  <a:lnTo>
                    <a:pt x="1684782" y="1938718"/>
                  </a:lnTo>
                  <a:lnTo>
                    <a:pt x="1643621" y="1956231"/>
                  </a:lnTo>
                  <a:lnTo>
                    <a:pt x="1600758" y="1970176"/>
                  </a:lnTo>
                  <a:lnTo>
                    <a:pt x="1556372" y="1980374"/>
                  </a:lnTo>
                  <a:lnTo>
                    <a:pt x="1510665" y="1986635"/>
                  </a:lnTo>
                  <a:lnTo>
                    <a:pt x="1463814" y="1988756"/>
                  </a:lnTo>
                  <a:lnTo>
                    <a:pt x="1416964" y="1986635"/>
                  </a:lnTo>
                  <a:lnTo>
                    <a:pt x="1371257" y="1980374"/>
                  </a:lnTo>
                  <a:lnTo>
                    <a:pt x="1326883" y="1970176"/>
                  </a:lnTo>
                  <a:lnTo>
                    <a:pt x="1284020" y="1956231"/>
                  </a:lnTo>
                  <a:lnTo>
                    <a:pt x="1242860" y="1938718"/>
                  </a:lnTo>
                  <a:lnTo>
                    <a:pt x="1203579" y="1917814"/>
                  </a:lnTo>
                  <a:lnTo>
                    <a:pt x="1166380" y="1893722"/>
                  </a:lnTo>
                  <a:lnTo>
                    <a:pt x="1131443" y="1866620"/>
                  </a:lnTo>
                  <a:lnTo>
                    <a:pt x="1098943" y="1836686"/>
                  </a:lnTo>
                  <a:lnTo>
                    <a:pt x="1069073" y="1804123"/>
                  </a:lnTo>
                  <a:lnTo>
                    <a:pt x="1042022" y="1769110"/>
                  </a:lnTo>
                  <a:lnTo>
                    <a:pt x="1017981" y="1731835"/>
                  </a:lnTo>
                  <a:lnTo>
                    <a:pt x="997115" y="1692478"/>
                  </a:lnTo>
                  <a:lnTo>
                    <a:pt x="979639" y="1651228"/>
                  </a:lnTo>
                  <a:lnTo>
                    <a:pt x="965720" y="1608289"/>
                  </a:lnTo>
                  <a:lnTo>
                    <a:pt x="955535" y="1563814"/>
                  </a:lnTo>
                  <a:lnTo>
                    <a:pt x="949299" y="1518018"/>
                  </a:lnTo>
                  <a:lnTo>
                    <a:pt x="947178" y="1471079"/>
                  </a:lnTo>
                  <a:lnTo>
                    <a:pt x="949299" y="1424127"/>
                  </a:lnTo>
                  <a:lnTo>
                    <a:pt x="955535" y="1378331"/>
                  </a:lnTo>
                  <a:lnTo>
                    <a:pt x="965720" y="1333868"/>
                  </a:lnTo>
                  <a:lnTo>
                    <a:pt x="979639" y="1290916"/>
                  </a:lnTo>
                  <a:lnTo>
                    <a:pt x="997115" y="1249667"/>
                  </a:lnTo>
                  <a:lnTo>
                    <a:pt x="1017981" y="1210322"/>
                  </a:lnTo>
                  <a:lnTo>
                    <a:pt x="1042022" y="1173035"/>
                  </a:lnTo>
                  <a:lnTo>
                    <a:pt x="1069073" y="1138021"/>
                  </a:lnTo>
                  <a:lnTo>
                    <a:pt x="1098943" y="1105458"/>
                  </a:lnTo>
                  <a:lnTo>
                    <a:pt x="1131443" y="1075537"/>
                  </a:lnTo>
                  <a:lnTo>
                    <a:pt x="1166380" y="1048435"/>
                  </a:lnTo>
                  <a:lnTo>
                    <a:pt x="1203579" y="1024331"/>
                  </a:lnTo>
                  <a:lnTo>
                    <a:pt x="1242860" y="1003439"/>
                  </a:lnTo>
                  <a:lnTo>
                    <a:pt x="1284020" y="985913"/>
                  </a:lnTo>
                  <a:lnTo>
                    <a:pt x="1326883" y="971969"/>
                  </a:lnTo>
                  <a:lnTo>
                    <a:pt x="1371257" y="961771"/>
                  </a:lnTo>
                  <a:lnTo>
                    <a:pt x="1416964" y="955522"/>
                  </a:lnTo>
                  <a:lnTo>
                    <a:pt x="1463814" y="953389"/>
                  </a:lnTo>
                  <a:lnTo>
                    <a:pt x="1510665" y="955522"/>
                  </a:lnTo>
                  <a:lnTo>
                    <a:pt x="1556372" y="961771"/>
                  </a:lnTo>
                  <a:lnTo>
                    <a:pt x="1600758" y="971969"/>
                  </a:lnTo>
                  <a:lnTo>
                    <a:pt x="1643621" y="985913"/>
                  </a:lnTo>
                  <a:lnTo>
                    <a:pt x="1684782" y="1003439"/>
                  </a:lnTo>
                  <a:lnTo>
                    <a:pt x="1724050" y="1024331"/>
                  </a:lnTo>
                  <a:lnTo>
                    <a:pt x="1761248" y="1048435"/>
                  </a:lnTo>
                  <a:lnTo>
                    <a:pt x="1796199" y="1075537"/>
                  </a:lnTo>
                  <a:lnTo>
                    <a:pt x="1828698" y="1105458"/>
                  </a:lnTo>
                  <a:lnTo>
                    <a:pt x="1858568" y="1138021"/>
                  </a:lnTo>
                  <a:lnTo>
                    <a:pt x="1885619" y="1173035"/>
                  </a:lnTo>
                  <a:lnTo>
                    <a:pt x="1909660" y="1210322"/>
                  </a:lnTo>
                  <a:lnTo>
                    <a:pt x="1930514" y="1249667"/>
                  </a:lnTo>
                  <a:lnTo>
                    <a:pt x="1948002" y="1290916"/>
                  </a:lnTo>
                  <a:lnTo>
                    <a:pt x="1961921" y="1333868"/>
                  </a:lnTo>
                  <a:lnTo>
                    <a:pt x="1972094" y="1378331"/>
                  </a:lnTo>
                  <a:lnTo>
                    <a:pt x="1978342" y="1424127"/>
                  </a:lnTo>
                  <a:lnTo>
                    <a:pt x="1980463" y="1471079"/>
                  </a:lnTo>
                  <a:lnTo>
                    <a:pt x="1980463" y="376694"/>
                  </a:lnTo>
                  <a:lnTo>
                    <a:pt x="1921256" y="349973"/>
                  </a:lnTo>
                  <a:lnTo>
                    <a:pt x="1875701" y="332016"/>
                  </a:lnTo>
                  <a:lnTo>
                    <a:pt x="1829409" y="315976"/>
                  </a:lnTo>
                  <a:lnTo>
                    <a:pt x="1782419" y="301980"/>
                  </a:lnTo>
                  <a:lnTo>
                    <a:pt x="1631721" y="0"/>
                  </a:lnTo>
                  <a:lnTo>
                    <a:pt x="1287297" y="0"/>
                  </a:lnTo>
                  <a:lnTo>
                    <a:pt x="1140917" y="306298"/>
                  </a:lnTo>
                  <a:lnTo>
                    <a:pt x="1093939" y="320294"/>
                  </a:lnTo>
                  <a:lnTo>
                    <a:pt x="1047800" y="336334"/>
                  </a:lnTo>
                  <a:lnTo>
                    <a:pt x="1002614" y="354291"/>
                  </a:lnTo>
                  <a:lnTo>
                    <a:pt x="958494" y="374040"/>
                  </a:lnTo>
                  <a:lnTo>
                    <a:pt x="947178" y="379691"/>
                  </a:lnTo>
                  <a:lnTo>
                    <a:pt x="915581" y="395465"/>
                  </a:lnTo>
                  <a:lnTo>
                    <a:pt x="873988" y="418452"/>
                  </a:lnTo>
                  <a:lnTo>
                    <a:pt x="551091" y="310603"/>
                  </a:lnTo>
                  <a:lnTo>
                    <a:pt x="413321" y="448652"/>
                  </a:lnTo>
                  <a:lnTo>
                    <a:pt x="305689" y="556501"/>
                  </a:lnTo>
                  <a:lnTo>
                    <a:pt x="413321" y="880059"/>
                  </a:lnTo>
                  <a:lnTo>
                    <a:pt x="390372" y="923556"/>
                  </a:lnTo>
                  <a:lnTo>
                    <a:pt x="368985" y="967778"/>
                  </a:lnTo>
                  <a:lnTo>
                    <a:pt x="349275" y="1012710"/>
                  </a:lnTo>
                  <a:lnTo>
                    <a:pt x="331355" y="1058367"/>
                  </a:lnTo>
                  <a:lnTo>
                    <a:pt x="315353" y="1104747"/>
                  </a:lnTo>
                  <a:lnTo>
                    <a:pt x="301383" y="1151839"/>
                  </a:lnTo>
                  <a:lnTo>
                    <a:pt x="0" y="1298511"/>
                  </a:lnTo>
                  <a:lnTo>
                    <a:pt x="0" y="1643634"/>
                  </a:lnTo>
                  <a:lnTo>
                    <a:pt x="301383" y="1794624"/>
                  </a:lnTo>
                  <a:lnTo>
                    <a:pt x="315353" y="1841703"/>
                  </a:lnTo>
                  <a:lnTo>
                    <a:pt x="331355" y="1887931"/>
                  </a:lnTo>
                  <a:lnTo>
                    <a:pt x="349275" y="1933206"/>
                  </a:lnTo>
                  <a:lnTo>
                    <a:pt x="368985" y="1977415"/>
                  </a:lnTo>
                  <a:lnTo>
                    <a:pt x="390372" y="2020417"/>
                  </a:lnTo>
                  <a:lnTo>
                    <a:pt x="413321" y="2062099"/>
                  </a:lnTo>
                  <a:lnTo>
                    <a:pt x="305689" y="2385644"/>
                  </a:lnTo>
                  <a:lnTo>
                    <a:pt x="551091" y="2631541"/>
                  </a:lnTo>
                  <a:lnTo>
                    <a:pt x="873988" y="2523693"/>
                  </a:lnTo>
                  <a:lnTo>
                    <a:pt x="917397" y="2546680"/>
                  </a:lnTo>
                  <a:lnTo>
                    <a:pt x="961529" y="2568105"/>
                  </a:lnTo>
                  <a:lnTo>
                    <a:pt x="1006373" y="2587866"/>
                  </a:lnTo>
                  <a:lnTo>
                    <a:pt x="1051941" y="2605824"/>
                  </a:lnTo>
                  <a:lnTo>
                    <a:pt x="1098219" y="2621851"/>
                  </a:lnTo>
                  <a:lnTo>
                    <a:pt x="1145222" y="2635859"/>
                  </a:lnTo>
                  <a:lnTo>
                    <a:pt x="1291602" y="2937840"/>
                  </a:lnTo>
                  <a:lnTo>
                    <a:pt x="1636026" y="2937840"/>
                  </a:lnTo>
                  <a:lnTo>
                    <a:pt x="1786724" y="2635859"/>
                  </a:lnTo>
                  <a:lnTo>
                    <a:pt x="1833702" y="2621851"/>
                  </a:lnTo>
                  <a:lnTo>
                    <a:pt x="1879841" y="2605824"/>
                  </a:lnTo>
                  <a:lnTo>
                    <a:pt x="1925027" y="2587866"/>
                  </a:lnTo>
                  <a:lnTo>
                    <a:pt x="1969135" y="2568105"/>
                  </a:lnTo>
                  <a:lnTo>
                    <a:pt x="2012048" y="2546680"/>
                  </a:lnTo>
                  <a:lnTo>
                    <a:pt x="2053653" y="2523693"/>
                  </a:lnTo>
                  <a:lnTo>
                    <a:pt x="2376551" y="2631541"/>
                  </a:lnTo>
                  <a:lnTo>
                    <a:pt x="2621953" y="2385644"/>
                  </a:lnTo>
                  <a:lnTo>
                    <a:pt x="2514320" y="2062099"/>
                  </a:lnTo>
                  <a:lnTo>
                    <a:pt x="2537256" y="2018588"/>
                  </a:lnTo>
                  <a:lnTo>
                    <a:pt x="2558656" y="1974380"/>
                  </a:lnTo>
                  <a:lnTo>
                    <a:pt x="2578366" y="1929434"/>
                  </a:lnTo>
                  <a:lnTo>
                    <a:pt x="2596286" y="1883778"/>
                  </a:lnTo>
                  <a:lnTo>
                    <a:pt x="2612288" y="1837410"/>
                  </a:lnTo>
                  <a:lnTo>
                    <a:pt x="2626258" y="1790306"/>
                  </a:lnTo>
                  <a:lnTo>
                    <a:pt x="2927629" y="1639316"/>
                  </a:lnTo>
                  <a:lnTo>
                    <a:pt x="2927629" y="1294206"/>
                  </a:lnTo>
                  <a:close/>
                </a:path>
                <a:path w="4777740" h="4883150">
                  <a:moveTo>
                    <a:pt x="3260077" y="3749129"/>
                  </a:moveTo>
                  <a:lnTo>
                    <a:pt x="3052254" y="3644976"/>
                  </a:lnTo>
                  <a:lnTo>
                    <a:pt x="3037268" y="3596487"/>
                  </a:lnTo>
                  <a:lnTo>
                    <a:pt x="3019221" y="3549396"/>
                  </a:lnTo>
                  <a:lnTo>
                    <a:pt x="2998393" y="3503968"/>
                  </a:lnTo>
                  <a:lnTo>
                    <a:pt x="2975064" y="3460496"/>
                  </a:lnTo>
                  <a:lnTo>
                    <a:pt x="3049282" y="3237319"/>
                  </a:lnTo>
                  <a:lnTo>
                    <a:pt x="2975064" y="3162935"/>
                  </a:lnTo>
                  <a:lnTo>
                    <a:pt x="2880068" y="3067710"/>
                  </a:lnTo>
                  <a:lnTo>
                    <a:pt x="2657398" y="3142107"/>
                  </a:lnTo>
                  <a:lnTo>
                    <a:pt x="2612313" y="3118713"/>
                  </a:lnTo>
                  <a:lnTo>
                    <a:pt x="2606929" y="3116288"/>
                  </a:lnTo>
                  <a:lnTo>
                    <a:pt x="2606929" y="3871125"/>
                  </a:lnTo>
                  <a:lnTo>
                    <a:pt x="2603665" y="3919410"/>
                  </a:lnTo>
                  <a:lnTo>
                    <a:pt x="2594152" y="3965765"/>
                  </a:lnTo>
                  <a:lnTo>
                    <a:pt x="2578824" y="4009771"/>
                  </a:lnTo>
                  <a:lnTo>
                    <a:pt x="2558110" y="4050982"/>
                  </a:lnTo>
                  <a:lnTo>
                    <a:pt x="2532456" y="4088981"/>
                  </a:lnTo>
                  <a:lnTo>
                    <a:pt x="2502281" y="4123309"/>
                  </a:lnTo>
                  <a:lnTo>
                    <a:pt x="2468029" y="4153547"/>
                  </a:lnTo>
                  <a:lnTo>
                    <a:pt x="2430119" y="4179265"/>
                  </a:lnTo>
                  <a:lnTo>
                    <a:pt x="2388997" y="4200029"/>
                  </a:lnTo>
                  <a:lnTo>
                    <a:pt x="2345093" y="4215396"/>
                  </a:lnTo>
                  <a:lnTo>
                    <a:pt x="2298839" y="4224921"/>
                  </a:lnTo>
                  <a:lnTo>
                    <a:pt x="2250668" y="4228198"/>
                  </a:lnTo>
                  <a:lnTo>
                    <a:pt x="2202497" y="4224921"/>
                  </a:lnTo>
                  <a:lnTo>
                    <a:pt x="2156244" y="4215396"/>
                  </a:lnTo>
                  <a:lnTo>
                    <a:pt x="2112340" y="4200029"/>
                  </a:lnTo>
                  <a:lnTo>
                    <a:pt x="2071217" y="4179265"/>
                  </a:lnTo>
                  <a:lnTo>
                    <a:pt x="2033320" y="4153547"/>
                  </a:lnTo>
                  <a:lnTo>
                    <a:pt x="1999056" y="4123309"/>
                  </a:lnTo>
                  <a:lnTo>
                    <a:pt x="1968893" y="4088981"/>
                  </a:lnTo>
                  <a:lnTo>
                    <a:pt x="1943227" y="4050982"/>
                  </a:lnTo>
                  <a:lnTo>
                    <a:pt x="1922526" y="4009771"/>
                  </a:lnTo>
                  <a:lnTo>
                    <a:pt x="1907197" y="3965765"/>
                  </a:lnTo>
                  <a:lnTo>
                    <a:pt x="1897672" y="3919410"/>
                  </a:lnTo>
                  <a:lnTo>
                    <a:pt x="1894408" y="3871125"/>
                  </a:lnTo>
                  <a:lnTo>
                    <a:pt x="1897672" y="3822852"/>
                  </a:lnTo>
                  <a:lnTo>
                    <a:pt x="1907197" y="3776484"/>
                  </a:lnTo>
                  <a:lnTo>
                    <a:pt x="1922526" y="3732479"/>
                  </a:lnTo>
                  <a:lnTo>
                    <a:pt x="1943227" y="3691267"/>
                  </a:lnTo>
                  <a:lnTo>
                    <a:pt x="1968893" y="3653282"/>
                  </a:lnTo>
                  <a:lnTo>
                    <a:pt x="1999056" y="3618941"/>
                  </a:lnTo>
                  <a:lnTo>
                    <a:pt x="2033320" y="3588702"/>
                  </a:lnTo>
                  <a:lnTo>
                    <a:pt x="2071217" y="3562985"/>
                  </a:lnTo>
                  <a:lnTo>
                    <a:pt x="2112340" y="3542233"/>
                  </a:lnTo>
                  <a:lnTo>
                    <a:pt x="2156244" y="3526866"/>
                  </a:lnTo>
                  <a:lnTo>
                    <a:pt x="2202497" y="3517328"/>
                  </a:lnTo>
                  <a:lnTo>
                    <a:pt x="2250668" y="3514052"/>
                  </a:lnTo>
                  <a:lnTo>
                    <a:pt x="2298839" y="3517328"/>
                  </a:lnTo>
                  <a:lnTo>
                    <a:pt x="2345093" y="3526866"/>
                  </a:lnTo>
                  <a:lnTo>
                    <a:pt x="2388997" y="3542233"/>
                  </a:lnTo>
                  <a:lnTo>
                    <a:pt x="2430119" y="3562985"/>
                  </a:lnTo>
                  <a:lnTo>
                    <a:pt x="2468029" y="3588702"/>
                  </a:lnTo>
                  <a:lnTo>
                    <a:pt x="2502281" y="3618941"/>
                  </a:lnTo>
                  <a:lnTo>
                    <a:pt x="2532456" y="3653282"/>
                  </a:lnTo>
                  <a:lnTo>
                    <a:pt x="2558110" y="3691267"/>
                  </a:lnTo>
                  <a:lnTo>
                    <a:pt x="2578824" y="3732479"/>
                  </a:lnTo>
                  <a:lnTo>
                    <a:pt x="2594152" y="3776484"/>
                  </a:lnTo>
                  <a:lnTo>
                    <a:pt x="2603665" y="3822852"/>
                  </a:lnTo>
                  <a:lnTo>
                    <a:pt x="2606929" y="3871125"/>
                  </a:lnTo>
                  <a:lnTo>
                    <a:pt x="2606929" y="3116288"/>
                  </a:lnTo>
                  <a:lnTo>
                    <a:pt x="2566111" y="3097834"/>
                  </a:lnTo>
                  <a:lnTo>
                    <a:pt x="2518791" y="3079750"/>
                  </a:lnTo>
                  <a:lnTo>
                    <a:pt x="2470366" y="3064738"/>
                  </a:lnTo>
                  <a:lnTo>
                    <a:pt x="2366454" y="2856446"/>
                  </a:lnTo>
                  <a:lnTo>
                    <a:pt x="2128951" y="2856446"/>
                  </a:lnTo>
                  <a:lnTo>
                    <a:pt x="2028012" y="3067710"/>
                  </a:lnTo>
                  <a:lnTo>
                    <a:pt x="1979625" y="3082734"/>
                  </a:lnTo>
                  <a:lnTo>
                    <a:pt x="1932635" y="3100819"/>
                  </a:lnTo>
                  <a:lnTo>
                    <a:pt x="1894408" y="3118421"/>
                  </a:lnTo>
                  <a:lnTo>
                    <a:pt x="1887308" y="3121698"/>
                  </a:lnTo>
                  <a:lnTo>
                    <a:pt x="1843938" y="3145078"/>
                  </a:lnTo>
                  <a:lnTo>
                    <a:pt x="1621282" y="3070682"/>
                  </a:lnTo>
                  <a:lnTo>
                    <a:pt x="1526273" y="3165906"/>
                  </a:lnTo>
                  <a:lnTo>
                    <a:pt x="1452054" y="3240303"/>
                  </a:lnTo>
                  <a:lnTo>
                    <a:pt x="1526273" y="3463467"/>
                  </a:lnTo>
                  <a:lnTo>
                    <a:pt x="1502943" y="3508667"/>
                  </a:lnTo>
                  <a:lnTo>
                    <a:pt x="1482115" y="3554971"/>
                  </a:lnTo>
                  <a:lnTo>
                    <a:pt x="1464068" y="3602393"/>
                  </a:lnTo>
                  <a:lnTo>
                    <a:pt x="1449082" y="3650932"/>
                  </a:lnTo>
                  <a:lnTo>
                    <a:pt x="1241272" y="3752100"/>
                  </a:lnTo>
                  <a:lnTo>
                    <a:pt x="1241272" y="3990149"/>
                  </a:lnTo>
                  <a:lnTo>
                    <a:pt x="1449082" y="4094302"/>
                  </a:lnTo>
                  <a:lnTo>
                    <a:pt x="1464068" y="4142790"/>
                  </a:lnTo>
                  <a:lnTo>
                    <a:pt x="1482115" y="4189895"/>
                  </a:lnTo>
                  <a:lnTo>
                    <a:pt x="1502943" y="4235310"/>
                  </a:lnTo>
                  <a:lnTo>
                    <a:pt x="1526273" y="4278782"/>
                  </a:lnTo>
                  <a:lnTo>
                    <a:pt x="1452054" y="4501959"/>
                  </a:lnTo>
                  <a:lnTo>
                    <a:pt x="1621282" y="4671568"/>
                  </a:lnTo>
                  <a:lnTo>
                    <a:pt x="1843938" y="4597184"/>
                  </a:lnTo>
                  <a:lnTo>
                    <a:pt x="1889023" y="4620565"/>
                  </a:lnTo>
                  <a:lnTo>
                    <a:pt x="1935226" y="4641443"/>
                  </a:lnTo>
                  <a:lnTo>
                    <a:pt x="1982546" y="4659528"/>
                  </a:lnTo>
                  <a:lnTo>
                    <a:pt x="2030971" y="4674540"/>
                  </a:lnTo>
                  <a:lnTo>
                    <a:pt x="2131911" y="4882832"/>
                  </a:lnTo>
                  <a:lnTo>
                    <a:pt x="2369426" y="4882832"/>
                  </a:lnTo>
                  <a:lnTo>
                    <a:pt x="2473337" y="4674540"/>
                  </a:lnTo>
                  <a:lnTo>
                    <a:pt x="2521712" y="4659528"/>
                  </a:lnTo>
                  <a:lnTo>
                    <a:pt x="2568702" y="4641443"/>
                  </a:lnTo>
                  <a:lnTo>
                    <a:pt x="2614028" y="4620565"/>
                  </a:lnTo>
                  <a:lnTo>
                    <a:pt x="2657398" y="4597184"/>
                  </a:lnTo>
                  <a:lnTo>
                    <a:pt x="2880068" y="4671568"/>
                  </a:lnTo>
                  <a:lnTo>
                    <a:pt x="3049282" y="4501959"/>
                  </a:lnTo>
                  <a:lnTo>
                    <a:pt x="2975064" y="4278782"/>
                  </a:lnTo>
                  <a:lnTo>
                    <a:pt x="2998393" y="4233596"/>
                  </a:lnTo>
                  <a:lnTo>
                    <a:pt x="3019221" y="4187291"/>
                  </a:lnTo>
                  <a:lnTo>
                    <a:pt x="3037268" y="4139869"/>
                  </a:lnTo>
                  <a:lnTo>
                    <a:pt x="3052254" y="4091317"/>
                  </a:lnTo>
                  <a:lnTo>
                    <a:pt x="3260077" y="3987177"/>
                  </a:lnTo>
                  <a:lnTo>
                    <a:pt x="3260077" y="3749129"/>
                  </a:lnTo>
                  <a:close/>
                </a:path>
                <a:path w="4777740" h="4883150">
                  <a:moveTo>
                    <a:pt x="3909009" y="718553"/>
                  </a:moveTo>
                  <a:lnTo>
                    <a:pt x="3792131" y="660006"/>
                  </a:lnTo>
                  <a:lnTo>
                    <a:pt x="3783698" y="632739"/>
                  </a:lnTo>
                  <a:lnTo>
                    <a:pt x="3773551" y="606272"/>
                  </a:lnTo>
                  <a:lnTo>
                    <a:pt x="3761841" y="580732"/>
                  </a:lnTo>
                  <a:lnTo>
                    <a:pt x="3748722" y="556298"/>
                  </a:lnTo>
                  <a:lnTo>
                    <a:pt x="3790454" y="430834"/>
                  </a:lnTo>
                  <a:lnTo>
                    <a:pt x="3748722" y="389013"/>
                  </a:lnTo>
                  <a:lnTo>
                    <a:pt x="3695281" y="335483"/>
                  </a:lnTo>
                  <a:lnTo>
                    <a:pt x="3570059" y="377304"/>
                  </a:lnTo>
                  <a:lnTo>
                    <a:pt x="3544697" y="364159"/>
                  </a:lnTo>
                  <a:lnTo>
                    <a:pt x="3541674" y="362788"/>
                  </a:lnTo>
                  <a:lnTo>
                    <a:pt x="3541674" y="787133"/>
                  </a:lnTo>
                  <a:lnTo>
                    <a:pt x="3536353" y="833018"/>
                  </a:lnTo>
                  <a:lnTo>
                    <a:pt x="3521227" y="875220"/>
                  </a:lnTo>
                  <a:lnTo>
                    <a:pt x="3497503" y="912495"/>
                  </a:lnTo>
                  <a:lnTo>
                    <a:pt x="3466427" y="943635"/>
                  </a:lnTo>
                  <a:lnTo>
                    <a:pt x="3429216" y="967397"/>
                  </a:lnTo>
                  <a:lnTo>
                    <a:pt x="3387102" y="982548"/>
                  </a:lnTo>
                  <a:lnTo>
                    <a:pt x="3341306" y="987869"/>
                  </a:lnTo>
                  <a:lnTo>
                    <a:pt x="3295510" y="982548"/>
                  </a:lnTo>
                  <a:lnTo>
                    <a:pt x="3253384" y="967397"/>
                  </a:lnTo>
                  <a:lnTo>
                    <a:pt x="3217748" y="944626"/>
                  </a:lnTo>
                  <a:lnTo>
                    <a:pt x="3185096" y="912495"/>
                  </a:lnTo>
                  <a:lnTo>
                    <a:pt x="3161385" y="875220"/>
                  </a:lnTo>
                  <a:lnTo>
                    <a:pt x="3146247" y="833018"/>
                  </a:lnTo>
                  <a:lnTo>
                    <a:pt x="3140938" y="787133"/>
                  </a:lnTo>
                  <a:lnTo>
                    <a:pt x="3146247" y="741260"/>
                  </a:lnTo>
                  <a:lnTo>
                    <a:pt x="3161385" y="699058"/>
                  </a:lnTo>
                  <a:lnTo>
                    <a:pt x="3185096" y="661784"/>
                  </a:lnTo>
                  <a:lnTo>
                    <a:pt x="3216071" y="630745"/>
                  </a:lnTo>
                  <a:lnTo>
                    <a:pt x="3253384" y="606882"/>
                  </a:lnTo>
                  <a:lnTo>
                    <a:pt x="3295510" y="591731"/>
                  </a:lnTo>
                  <a:lnTo>
                    <a:pt x="3341306" y="586409"/>
                  </a:lnTo>
                  <a:lnTo>
                    <a:pt x="3387102" y="591731"/>
                  </a:lnTo>
                  <a:lnTo>
                    <a:pt x="3429216" y="606882"/>
                  </a:lnTo>
                  <a:lnTo>
                    <a:pt x="3466427" y="630643"/>
                  </a:lnTo>
                  <a:lnTo>
                    <a:pt x="3497503" y="661784"/>
                  </a:lnTo>
                  <a:lnTo>
                    <a:pt x="3521227" y="699058"/>
                  </a:lnTo>
                  <a:lnTo>
                    <a:pt x="3536353" y="741260"/>
                  </a:lnTo>
                  <a:lnTo>
                    <a:pt x="3541674" y="787133"/>
                  </a:lnTo>
                  <a:lnTo>
                    <a:pt x="3541674" y="362788"/>
                  </a:lnTo>
                  <a:lnTo>
                    <a:pt x="3518712" y="352425"/>
                  </a:lnTo>
                  <a:lnTo>
                    <a:pt x="3492106" y="342252"/>
                  </a:lnTo>
                  <a:lnTo>
                    <a:pt x="3464864" y="333806"/>
                  </a:lnTo>
                  <a:lnTo>
                    <a:pt x="3406419" y="216712"/>
                  </a:lnTo>
                  <a:lnTo>
                    <a:pt x="3272840" y="216712"/>
                  </a:lnTo>
                  <a:lnTo>
                    <a:pt x="3216071" y="335483"/>
                  </a:lnTo>
                  <a:lnTo>
                    <a:pt x="3188868" y="343928"/>
                  </a:lnTo>
                  <a:lnTo>
                    <a:pt x="3162439" y="354088"/>
                  </a:lnTo>
                  <a:lnTo>
                    <a:pt x="3140938" y="363994"/>
                  </a:lnTo>
                  <a:lnTo>
                    <a:pt x="3136950" y="365823"/>
                  </a:lnTo>
                  <a:lnTo>
                    <a:pt x="3112554" y="378980"/>
                  </a:lnTo>
                  <a:lnTo>
                    <a:pt x="2987319" y="337159"/>
                  </a:lnTo>
                  <a:lnTo>
                    <a:pt x="2933890" y="390690"/>
                  </a:lnTo>
                  <a:lnTo>
                    <a:pt x="2892145" y="432511"/>
                  </a:lnTo>
                  <a:lnTo>
                    <a:pt x="2933890" y="557961"/>
                  </a:lnTo>
                  <a:lnTo>
                    <a:pt x="2920771" y="583374"/>
                  </a:lnTo>
                  <a:lnTo>
                    <a:pt x="2909049" y="609409"/>
                  </a:lnTo>
                  <a:lnTo>
                    <a:pt x="2898902" y="636066"/>
                  </a:lnTo>
                  <a:lnTo>
                    <a:pt x="2890482" y="663346"/>
                  </a:lnTo>
                  <a:lnTo>
                    <a:pt x="2773603" y="720229"/>
                  </a:lnTo>
                  <a:lnTo>
                    <a:pt x="2773603" y="854049"/>
                  </a:lnTo>
                  <a:lnTo>
                    <a:pt x="2890482" y="912596"/>
                  </a:lnTo>
                  <a:lnTo>
                    <a:pt x="2898902" y="939863"/>
                  </a:lnTo>
                  <a:lnTo>
                    <a:pt x="2909049" y="966343"/>
                  </a:lnTo>
                  <a:lnTo>
                    <a:pt x="2920771" y="991870"/>
                  </a:lnTo>
                  <a:lnTo>
                    <a:pt x="2933890" y="1016317"/>
                  </a:lnTo>
                  <a:lnTo>
                    <a:pt x="2892145" y="1141768"/>
                  </a:lnTo>
                  <a:lnTo>
                    <a:pt x="2987319" y="1237119"/>
                  </a:lnTo>
                  <a:lnTo>
                    <a:pt x="3112554" y="1195298"/>
                  </a:lnTo>
                  <a:lnTo>
                    <a:pt x="3137916" y="1208443"/>
                  </a:lnTo>
                  <a:lnTo>
                    <a:pt x="3163900" y="1220190"/>
                  </a:lnTo>
                  <a:lnTo>
                    <a:pt x="3190506" y="1230350"/>
                  </a:lnTo>
                  <a:lnTo>
                    <a:pt x="3217748" y="1238796"/>
                  </a:lnTo>
                  <a:lnTo>
                    <a:pt x="3274517" y="1355890"/>
                  </a:lnTo>
                  <a:lnTo>
                    <a:pt x="3408095" y="1355890"/>
                  </a:lnTo>
                  <a:lnTo>
                    <a:pt x="3466427" y="1238999"/>
                  </a:lnTo>
                  <a:lnTo>
                    <a:pt x="3466427" y="1238821"/>
                  </a:lnTo>
                  <a:lnTo>
                    <a:pt x="3493744" y="1230350"/>
                  </a:lnTo>
                  <a:lnTo>
                    <a:pt x="3520173" y="1220190"/>
                  </a:lnTo>
                  <a:lnTo>
                    <a:pt x="3545662" y="1208443"/>
                  </a:lnTo>
                  <a:lnTo>
                    <a:pt x="3570059" y="1195298"/>
                  </a:lnTo>
                  <a:lnTo>
                    <a:pt x="3695281" y="1237119"/>
                  </a:lnTo>
                  <a:lnTo>
                    <a:pt x="3790454" y="1141768"/>
                  </a:lnTo>
                  <a:lnTo>
                    <a:pt x="3748722" y="1016317"/>
                  </a:lnTo>
                  <a:lnTo>
                    <a:pt x="3761841" y="990904"/>
                  </a:lnTo>
                  <a:lnTo>
                    <a:pt x="3773551" y="964869"/>
                  </a:lnTo>
                  <a:lnTo>
                    <a:pt x="3783698" y="938212"/>
                  </a:lnTo>
                  <a:lnTo>
                    <a:pt x="3792131" y="910920"/>
                  </a:lnTo>
                  <a:lnTo>
                    <a:pt x="3909009" y="852373"/>
                  </a:lnTo>
                  <a:lnTo>
                    <a:pt x="3909009" y="718553"/>
                  </a:lnTo>
                  <a:close/>
                </a:path>
                <a:path w="4777740" h="4883150">
                  <a:moveTo>
                    <a:pt x="4777537" y="2235289"/>
                  </a:moveTo>
                  <a:lnTo>
                    <a:pt x="4569625" y="2131149"/>
                  </a:lnTo>
                  <a:lnTo>
                    <a:pt x="4554639" y="2082647"/>
                  </a:lnTo>
                  <a:lnTo>
                    <a:pt x="4536592" y="2035556"/>
                  </a:lnTo>
                  <a:lnTo>
                    <a:pt x="4515751" y="1990128"/>
                  </a:lnTo>
                  <a:lnTo>
                    <a:pt x="4492409" y="1946656"/>
                  </a:lnTo>
                  <a:lnTo>
                    <a:pt x="4566666" y="1723478"/>
                  </a:lnTo>
                  <a:lnTo>
                    <a:pt x="4492409" y="1649095"/>
                  </a:lnTo>
                  <a:lnTo>
                    <a:pt x="4397362" y="1553870"/>
                  </a:lnTo>
                  <a:lnTo>
                    <a:pt x="4174604" y="1628267"/>
                  </a:lnTo>
                  <a:lnTo>
                    <a:pt x="4129494" y="1604873"/>
                  </a:lnTo>
                  <a:lnTo>
                    <a:pt x="4124109" y="1602447"/>
                  </a:lnTo>
                  <a:lnTo>
                    <a:pt x="4124109" y="2357285"/>
                  </a:lnTo>
                  <a:lnTo>
                    <a:pt x="4120845" y="2405570"/>
                  </a:lnTo>
                  <a:lnTo>
                    <a:pt x="4111320" y="2451925"/>
                  </a:lnTo>
                  <a:lnTo>
                    <a:pt x="4095991" y="2495931"/>
                  </a:lnTo>
                  <a:lnTo>
                    <a:pt x="4075265" y="2537155"/>
                  </a:lnTo>
                  <a:lnTo>
                    <a:pt x="4049598" y="2575141"/>
                  </a:lnTo>
                  <a:lnTo>
                    <a:pt x="4019410" y="2609469"/>
                  </a:lnTo>
                  <a:lnTo>
                    <a:pt x="3985145" y="2639720"/>
                  </a:lnTo>
                  <a:lnTo>
                    <a:pt x="3947223" y="2665438"/>
                  </a:lnTo>
                  <a:lnTo>
                    <a:pt x="3906088" y="2686189"/>
                  </a:lnTo>
                  <a:lnTo>
                    <a:pt x="3862159" y="2701556"/>
                  </a:lnTo>
                  <a:lnTo>
                    <a:pt x="3815880" y="2711094"/>
                  </a:lnTo>
                  <a:lnTo>
                    <a:pt x="3767696" y="2714358"/>
                  </a:lnTo>
                  <a:lnTo>
                    <a:pt x="3719499" y="2711094"/>
                  </a:lnTo>
                  <a:lnTo>
                    <a:pt x="3673221" y="2701556"/>
                  </a:lnTo>
                  <a:lnTo>
                    <a:pt x="3629304" y="2686189"/>
                  </a:lnTo>
                  <a:lnTo>
                    <a:pt x="3588169" y="2665438"/>
                  </a:lnTo>
                  <a:lnTo>
                    <a:pt x="3550247" y="2639720"/>
                  </a:lnTo>
                  <a:lnTo>
                    <a:pt x="3515969" y="2609469"/>
                  </a:lnTo>
                  <a:lnTo>
                    <a:pt x="3485781" y="2575141"/>
                  </a:lnTo>
                  <a:lnTo>
                    <a:pt x="3460115" y="2537155"/>
                  </a:lnTo>
                  <a:lnTo>
                    <a:pt x="3439401" y="2495931"/>
                  </a:lnTo>
                  <a:lnTo>
                    <a:pt x="3424059" y="2451925"/>
                  </a:lnTo>
                  <a:lnTo>
                    <a:pt x="3414547" y="2405570"/>
                  </a:lnTo>
                  <a:lnTo>
                    <a:pt x="3411270" y="2357285"/>
                  </a:lnTo>
                  <a:lnTo>
                    <a:pt x="3414547" y="2309012"/>
                  </a:lnTo>
                  <a:lnTo>
                    <a:pt x="3424059" y="2262644"/>
                  </a:lnTo>
                  <a:lnTo>
                    <a:pt x="3439401" y="2218652"/>
                  </a:lnTo>
                  <a:lnTo>
                    <a:pt x="3460115" y="2177427"/>
                  </a:lnTo>
                  <a:lnTo>
                    <a:pt x="3485781" y="2139442"/>
                  </a:lnTo>
                  <a:lnTo>
                    <a:pt x="3515969" y="2105101"/>
                  </a:lnTo>
                  <a:lnTo>
                    <a:pt x="3550247" y="2074862"/>
                  </a:lnTo>
                  <a:lnTo>
                    <a:pt x="3588169" y="2049145"/>
                  </a:lnTo>
                  <a:lnTo>
                    <a:pt x="3629304" y="2028393"/>
                  </a:lnTo>
                  <a:lnTo>
                    <a:pt x="3673221" y="2013026"/>
                  </a:lnTo>
                  <a:lnTo>
                    <a:pt x="3719499" y="2003488"/>
                  </a:lnTo>
                  <a:lnTo>
                    <a:pt x="3767696" y="2000211"/>
                  </a:lnTo>
                  <a:lnTo>
                    <a:pt x="3815880" y="2003488"/>
                  </a:lnTo>
                  <a:lnTo>
                    <a:pt x="3862159" y="2013026"/>
                  </a:lnTo>
                  <a:lnTo>
                    <a:pt x="3906088" y="2028393"/>
                  </a:lnTo>
                  <a:lnTo>
                    <a:pt x="3947223" y="2049145"/>
                  </a:lnTo>
                  <a:lnTo>
                    <a:pt x="3985145" y="2074862"/>
                  </a:lnTo>
                  <a:lnTo>
                    <a:pt x="4019410" y="2105101"/>
                  </a:lnTo>
                  <a:lnTo>
                    <a:pt x="4049598" y="2139442"/>
                  </a:lnTo>
                  <a:lnTo>
                    <a:pt x="4075265" y="2177427"/>
                  </a:lnTo>
                  <a:lnTo>
                    <a:pt x="4095991" y="2218652"/>
                  </a:lnTo>
                  <a:lnTo>
                    <a:pt x="4111320" y="2262644"/>
                  </a:lnTo>
                  <a:lnTo>
                    <a:pt x="4120845" y="2309012"/>
                  </a:lnTo>
                  <a:lnTo>
                    <a:pt x="4124109" y="2357285"/>
                  </a:lnTo>
                  <a:lnTo>
                    <a:pt x="4124109" y="1602447"/>
                  </a:lnTo>
                  <a:lnTo>
                    <a:pt x="4083266" y="1584007"/>
                  </a:lnTo>
                  <a:lnTo>
                    <a:pt x="4035933" y="1565922"/>
                  </a:lnTo>
                  <a:lnTo>
                    <a:pt x="3987482" y="1550898"/>
                  </a:lnTo>
                  <a:lnTo>
                    <a:pt x="3883533" y="1342605"/>
                  </a:lnTo>
                  <a:lnTo>
                    <a:pt x="3645916" y="1342605"/>
                  </a:lnTo>
                  <a:lnTo>
                    <a:pt x="3544925" y="1553870"/>
                  </a:lnTo>
                  <a:lnTo>
                    <a:pt x="3496526" y="1568894"/>
                  </a:lnTo>
                  <a:lnTo>
                    <a:pt x="3449510" y="1586979"/>
                  </a:lnTo>
                  <a:lnTo>
                    <a:pt x="3411270" y="1604581"/>
                  </a:lnTo>
                  <a:lnTo>
                    <a:pt x="3404171" y="1607858"/>
                  </a:lnTo>
                  <a:lnTo>
                    <a:pt x="3360788" y="1631238"/>
                  </a:lnTo>
                  <a:lnTo>
                    <a:pt x="3138017" y="1556854"/>
                  </a:lnTo>
                  <a:lnTo>
                    <a:pt x="3042970" y="1652066"/>
                  </a:lnTo>
                  <a:lnTo>
                    <a:pt x="2968726" y="1726463"/>
                  </a:lnTo>
                  <a:lnTo>
                    <a:pt x="3042970" y="1949627"/>
                  </a:lnTo>
                  <a:lnTo>
                    <a:pt x="3019628" y="1994827"/>
                  </a:lnTo>
                  <a:lnTo>
                    <a:pt x="2998800" y="2041131"/>
                  </a:lnTo>
                  <a:lnTo>
                    <a:pt x="2980740" y="2088553"/>
                  </a:lnTo>
                  <a:lnTo>
                    <a:pt x="2965754" y="2137092"/>
                  </a:lnTo>
                  <a:lnTo>
                    <a:pt x="2757843" y="2238260"/>
                  </a:lnTo>
                  <a:lnTo>
                    <a:pt x="2757843" y="2476309"/>
                  </a:lnTo>
                  <a:lnTo>
                    <a:pt x="2965754" y="2580462"/>
                  </a:lnTo>
                  <a:lnTo>
                    <a:pt x="2980740" y="2628950"/>
                  </a:lnTo>
                  <a:lnTo>
                    <a:pt x="2998800" y="2676055"/>
                  </a:lnTo>
                  <a:lnTo>
                    <a:pt x="3019628" y="2721483"/>
                  </a:lnTo>
                  <a:lnTo>
                    <a:pt x="3042970" y="2764955"/>
                  </a:lnTo>
                  <a:lnTo>
                    <a:pt x="2968726" y="2988119"/>
                  </a:lnTo>
                  <a:lnTo>
                    <a:pt x="3138017" y="3157728"/>
                  </a:lnTo>
                  <a:lnTo>
                    <a:pt x="3360788" y="3083344"/>
                  </a:lnTo>
                  <a:lnTo>
                    <a:pt x="3405886" y="3106724"/>
                  </a:lnTo>
                  <a:lnTo>
                    <a:pt x="3452114" y="3127603"/>
                  </a:lnTo>
                  <a:lnTo>
                    <a:pt x="3499447" y="3145688"/>
                  </a:lnTo>
                  <a:lnTo>
                    <a:pt x="3547897" y="3160712"/>
                  </a:lnTo>
                  <a:lnTo>
                    <a:pt x="3648887" y="3369005"/>
                  </a:lnTo>
                  <a:lnTo>
                    <a:pt x="3886492" y="3369005"/>
                  </a:lnTo>
                  <a:lnTo>
                    <a:pt x="3990454" y="3160712"/>
                  </a:lnTo>
                  <a:lnTo>
                    <a:pt x="4038854" y="3145688"/>
                  </a:lnTo>
                  <a:lnTo>
                    <a:pt x="4085869" y="3127603"/>
                  </a:lnTo>
                  <a:lnTo>
                    <a:pt x="4131208" y="3106724"/>
                  </a:lnTo>
                  <a:lnTo>
                    <a:pt x="4174604" y="3083344"/>
                  </a:lnTo>
                  <a:lnTo>
                    <a:pt x="4397362" y="3157728"/>
                  </a:lnTo>
                  <a:lnTo>
                    <a:pt x="4566666" y="2988119"/>
                  </a:lnTo>
                  <a:lnTo>
                    <a:pt x="4492409" y="2764955"/>
                  </a:lnTo>
                  <a:lnTo>
                    <a:pt x="4515751" y="2719755"/>
                  </a:lnTo>
                  <a:lnTo>
                    <a:pt x="4536592" y="2673451"/>
                  </a:lnTo>
                  <a:lnTo>
                    <a:pt x="4554639" y="2626029"/>
                  </a:lnTo>
                  <a:lnTo>
                    <a:pt x="4569625" y="2577490"/>
                  </a:lnTo>
                  <a:lnTo>
                    <a:pt x="4777537" y="2473337"/>
                  </a:lnTo>
                  <a:lnTo>
                    <a:pt x="4777537" y="2235289"/>
                  </a:lnTo>
                  <a:close/>
                </a:path>
              </a:pathLst>
            </a:custGeom>
            <a:solidFill>
              <a:srgbClr val="F6BE73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86860"/>
              <a:ext cx="10438130" cy="32130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585450" y="2726689"/>
            <a:ext cx="1602740" cy="1504950"/>
            <a:chOff x="10585450" y="2726689"/>
            <a:chExt cx="1602740" cy="15049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85450" y="4088129"/>
              <a:ext cx="1602739" cy="1434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585450" y="2726689"/>
              <a:ext cx="1602740" cy="1367790"/>
            </a:xfrm>
            <a:custGeom>
              <a:avLst/>
              <a:gdLst/>
              <a:ahLst/>
              <a:cxnLst/>
              <a:rect l="l" t="t" r="r" b="b"/>
              <a:pathLst>
                <a:path w="1602740" h="1367789">
                  <a:moveTo>
                    <a:pt x="1602740" y="0"/>
                  </a:moveTo>
                  <a:lnTo>
                    <a:pt x="0" y="0"/>
                  </a:lnTo>
                  <a:lnTo>
                    <a:pt x="0" y="1367789"/>
                  </a:lnTo>
                  <a:lnTo>
                    <a:pt x="1602740" y="1367789"/>
                  </a:lnTo>
                  <a:lnTo>
                    <a:pt x="1602740" y="0"/>
                  </a:lnTo>
                  <a:close/>
                </a:path>
              </a:pathLst>
            </a:custGeom>
            <a:solidFill>
              <a:srgbClr val="EF9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2726702"/>
            <a:ext cx="10438130" cy="138243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93700" rIns="0" bIns="0" rtlCol="0">
            <a:spAutoFit/>
          </a:bodyPr>
          <a:lstStyle/>
          <a:p>
            <a:pPr marL="6381115">
              <a:lnSpc>
                <a:spcPct val="100000"/>
              </a:lnSpc>
              <a:spcBef>
                <a:spcPts val="3100"/>
              </a:spcBef>
            </a:pPr>
            <a:r>
              <a:rPr sz="3200" u="none" dirty="0"/>
              <a:t>PROGRAM</a:t>
            </a:r>
            <a:r>
              <a:rPr sz="3200" u="none" spc="-65" dirty="0"/>
              <a:t> </a:t>
            </a:r>
            <a:r>
              <a:rPr sz="3200" u="none" spc="-10" dirty="0"/>
              <a:t>RATIONALE</a:t>
            </a:r>
            <a:br>
              <a:rPr lang="en-US" sz="3200" u="none" spc="-10" dirty="0"/>
            </a:br>
            <a:endParaRPr sz="3200" dirty="0"/>
          </a:p>
        </p:txBody>
      </p:sp>
      <p:sp>
        <p:nvSpPr>
          <p:cNvPr id="10" name="object 10"/>
          <p:cNvSpPr txBox="1"/>
          <p:nvPr/>
        </p:nvSpPr>
        <p:spPr>
          <a:xfrm>
            <a:off x="1029334" y="624826"/>
            <a:ext cx="974471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8155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We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live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rapidly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changing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world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that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requires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creative,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innovative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entrepreneurial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leaders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both</a:t>
            </a:r>
            <a:r>
              <a:rPr sz="1800" b="1" i="1" spc="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cope</a:t>
            </a:r>
            <a:r>
              <a:rPr sz="1800" b="1" i="1" spc="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with</a:t>
            </a:r>
            <a:r>
              <a:rPr sz="1800" b="1" i="1" spc="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new</a:t>
            </a:r>
            <a:r>
              <a:rPr sz="1800" b="1" i="1" spc="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challenges</a:t>
            </a:r>
            <a:r>
              <a:rPr sz="1800" b="1" i="1" spc="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also</a:t>
            </a:r>
            <a:r>
              <a:rPr sz="1800" b="1" i="1" spc="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guide</a:t>
            </a:r>
            <a:r>
              <a:rPr sz="1800" b="1" i="1" spc="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various</a:t>
            </a:r>
            <a:r>
              <a:rPr sz="1800" b="1" i="1" spc="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sectors</a:t>
            </a:r>
            <a:r>
              <a:rPr sz="1800" b="1" i="1" spc="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society</a:t>
            </a:r>
            <a:r>
              <a:rPr sz="1800" b="1" i="1" spc="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contribute</a:t>
            </a:r>
            <a:r>
              <a:rPr sz="1800" b="1" i="1" spc="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towards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transformation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societies.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PhD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Holistic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and Social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Development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doctoral</a:t>
            </a:r>
            <a:r>
              <a:rPr sz="18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program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aims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to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provide</a:t>
            </a:r>
            <a:r>
              <a:rPr sz="1800" b="1" i="1" spc="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leaders,</a:t>
            </a:r>
            <a:r>
              <a:rPr sz="1800" b="1" i="1" spc="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managers</a:t>
            </a:r>
            <a:r>
              <a:rPr sz="1800" b="1" i="1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executives</a:t>
            </a:r>
            <a:r>
              <a:rPr sz="1800" b="1" i="1" spc="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with</a:t>
            </a:r>
            <a:r>
              <a:rPr sz="1800" b="1" i="1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integrative</a:t>
            </a:r>
            <a:r>
              <a:rPr sz="1800" b="1" i="1" spc="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frameworks</a:t>
            </a:r>
            <a:r>
              <a:rPr sz="18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tools</a:t>
            </a:r>
            <a:r>
              <a:rPr sz="1800" b="1" i="1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essential</a:t>
            </a:r>
            <a:r>
              <a:rPr sz="1800" b="1" i="1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face</a:t>
            </a:r>
            <a:r>
              <a:rPr sz="18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the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various</a:t>
            </a:r>
            <a:r>
              <a:rPr sz="1800" b="1" i="1" spc="33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global</a:t>
            </a:r>
            <a:r>
              <a:rPr sz="1800" b="1" i="1" spc="33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33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local</a:t>
            </a:r>
            <a:r>
              <a:rPr sz="1800" b="1" i="1" spc="33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issues</a:t>
            </a:r>
            <a:r>
              <a:rPr sz="1800" b="1" i="1" spc="33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33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concerns</a:t>
            </a:r>
            <a:r>
              <a:rPr sz="1800" b="1" i="1" spc="33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that</a:t>
            </a:r>
            <a:r>
              <a:rPr sz="1800" b="1" i="1" spc="33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are</a:t>
            </a:r>
            <a:r>
              <a:rPr sz="1800" b="1" i="1" spc="33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challenging</a:t>
            </a:r>
            <a:r>
              <a:rPr sz="1800" b="1" i="1" spc="33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organizations</a:t>
            </a:r>
            <a:r>
              <a:rPr sz="1800" b="1" i="1" spc="33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33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the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world/marketplace</a:t>
            </a:r>
            <a:r>
              <a:rPr sz="1800" b="1" i="1" spc="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today.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9334" y="4373795"/>
            <a:ext cx="974407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6440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Students</a:t>
            </a:r>
            <a:r>
              <a:rPr sz="18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this</a:t>
            </a:r>
            <a:r>
              <a:rPr sz="18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program</a:t>
            </a:r>
            <a:r>
              <a:rPr sz="18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students</a:t>
            </a:r>
            <a:r>
              <a:rPr sz="18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can</a:t>
            </a:r>
            <a:r>
              <a:rPr sz="1800" b="1" i="1" spc="1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earn</a:t>
            </a:r>
            <a:r>
              <a:rPr sz="1800" b="1" i="1" spc="9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8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much</a:t>
            </a:r>
            <a:r>
              <a:rPr sz="18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higher</a:t>
            </a:r>
            <a:r>
              <a:rPr sz="1800" b="1" i="1" spc="1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level</a:t>
            </a:r>
            <a:r>
              <a:rPr sz="18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standard</a:t>
            </a:r>
            <a:r>
              <a:rPr sz="18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800" b="1" i="1" spc="1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Doctorate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(Ph.D.)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degree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at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their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own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time,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place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pace.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They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may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specialize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any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fields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covered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the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study</a:t>
            </a:r>
            <a:r>
              <a:rPr sz="1800" b="1" i="1" spc="8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8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leadership.</a:t>
            </a:r>
            <a:r>
              <a:rPr sz="1800" b="1" i="1" spc="8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Target</a:t>
            </a:r>
            <a:r>
              <a:rPr sz="1800" b="1" i="1" spc="8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applicant-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students</a:t>
            </a:r>
            <a:r>
              <a:rPr sz="1800" b="1" i="1" spc="8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7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this</a:t>
            </a:r>
            <a:r>
              <a:rPr sz="1800" b="1" i="1" spc="8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program</a:t>
            </a:r>
            <a:r>
              <a:rPr sz="1800" b="1" i="1" spc="9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will</a:t>
            </a:r>
            <a:r>
              <a:rPr sz="1800" b="1" i="1" spc="8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be</a:t>
            </a:r>
            <a:r>
              <a:rPr sz="1800" b="1" i="1" spc="8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experienced</a:t>
            </a:r>
            <a:r>
              <a:rPr sz="1800" b="1" i="1" spc="8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8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highly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positioned</a:t>
            </a:r>
            <a:r>
              <a:rPr sz="1800" b="1" i="1" spc="1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leaders</a:t>
            </a:r>
            <a:r>
              <a:rPr sz="1800" b="1" i="1" spc="1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both</a:t>
            </a:r>
            <a:r>
              <a:rPr sz="1800" b="1" i="1" spc="1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1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1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religious,</a:t>
            </a:r>
            <a:r>
              <a:rPr sz="1800" b="1" i="1" spc="1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private</a:t>
            </a:r>
            <a:r>
              <a:rPr sz="1800" b="1" i="1" spc="1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1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government</a:t>
            </a:r>
            <a:r>
              <a:rPr sz="1800" b="1" i="1" spc="1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sectors</a:t>
            </a:r>
            <a:r>
              <a:rPr sz="1800" b="1" i="1" spc="1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who</a:t>
            </a:r>
            <a:r>
              <a:rPr sz="1800" b="1" i="1" spc="1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may</a:t>
            </a:r>
            <a:r>
              <a:rPr sz="1800" b="1" i="1" spc="1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want</a:t>
            </a:r>
            <a:r>
              <a:rPr sz="1800" b="1" i="1" spc="1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1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improve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their</a:t>
            </a:r>
            <a:r>
              <a:rPr sz="1800" b="1" i="1" spc="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leadership,</a:t>
            </a:r>
            <a:r>
              <a:rPr sz="18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management</a:t>
            </a:r>
            <a:r>
              <a:rPr sz="1800" b="1" i="1" spc="9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and/or</a:t>
            </a:r>
            <a:r>
              <a:rPr sz="1800" b="1" i="1" spc="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research</a:t>
            </a:r>
            <a:r>
              <a:rPr sz="18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skills,</a:t>
            </a:r>
            <a:r>
              <a:rPr sz="1800" b="1" i="1" spc="1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with</a:t>
            </a:r>
            <a:r>
              <a:rPr sz="18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some</a:t>
            </a:r>
            <a:r>
              <a:rPr sz="1800" b="1" i="1" spc="9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hoping</a:t>
            </a:r>
            <a:r>
              <a:rPr sz="18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even</a:t>
            </a:r>
            <a:r>
              <a:rPr sz="1800" b="1" i="1" spc="9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become</a:t>
            </a:r>
            <a:r>
              <a:rPr sz="1800" b="1" i="1" spc="9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credentialed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229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teach</a:t>
            </a:r>
            <a:r>
              <a:rPr sz="1800" b="1" i="1" spc="2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229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2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academe.</a:t>
            </a:r>
            <a:r>
              <a:rPr sz="1800" b="1" i="1" spc="2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Others</a:t>
            </a:r>
            <a:r>
              <a:rPr sz="1800" b="1" i="1" spc="2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may</a:t>
            </a:r>
            <a:r>
              <a:rPr sz="1800" b="1" i="1" spc="2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seek</a:t>
            </a:r>
            <a:r>
              <a:rPr sz="1800" b="1" i="1" spc="2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positions</a:t>
            </a:r>
            <a:r>
              <a:rPr sz="1800" b="1" i="1" spc="2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2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influence</a:t>
            </a:r>
            <a:r>
              <a:rPr sz="1800" b="1" i="1" spc="2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as</a:t>
            </a:r>
            <a:r>
              <a:rPr sz="1800" b="1" i="1" spc="2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Christian</a:t>
            </a:r>
            <a:r>
              <a:rPr sz="1800" b="1" i="1" spc="2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leaders</a:t>
            </a:r>
            <a:r>
              <a:rPr sz="1800" b="1" i="1" spc="2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800" b="1" i="1" spc="229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effectively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become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“salt”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“light”</a:t>
            </a:r>
            <a:r>
              <a:rPr sz="18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world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8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much</a:t>
            </a:r>
            <a:r>
              <a:rPr sz="18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broader</a:t>
            </a:r>
            <a:r>
              <a:rPr sz="1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segment</a:t>
            </a:r>
            <a:r>
              <a:rPr sz="18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society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8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8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ndara"/>
                <a:cs typeface="Candara"/>
              </a:rPr>
              <a:t>nation.</a:t>
            </a:r>
            <a:endParaRPr sz="1800" dirty="0">
              <a:latin typeface="Candara"/>
              <a:cs typeface="Candara"/>
            </a:endParaRPr>
          </a:p>
        </p:txBody>
      </p:sp>
      <p:pic>
        <p:nvPicPr>
          <p:cNvPr id="12" name="object 12">
            <a:extLst>
              <a:ext uri="{FF2B5EF4-FFF2-40B4-BE49-F238E27FC236}">
                <a16:creationId xmlns:a16="http://schemas.microsoft.com/office/drawing/2014/main" id="{C6C63457-CFFD-A71B-6DF5-1ED6757556F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3409" y="2898140"/>
            <a:ext cx="1230617" cy="10617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95630"/>
            <a:ext cx="12190730" cy="5975350"/>
            <a:chOff x="0" y="595630"/>
            <a:chExt cx="12190730" cy="5975350"/>
          </a:xfrm>
        </p:grpSpPr>
        <p:sp>
          <p:nvSpPr>
            <p:cNvPr id="4" name="object 4"/>
            <p:cNvSpPr/>
            <p:nvPr/>
          </p:nvSpPr>
          <p:spPr>
            <a:xfrm>
              <a:off x="329933" y="1793100"/>
              <a:ext cx="4883150" cy="4777740"/>
            </a:xfrm>
            <a:custGeom>
              <a:avLst/>
              <a:gdLst/>
              <a:ahLst/>
              <a:cxnLst/>
              <a:rect l="l" t="t" r="r" b="b"/>
              <a:pathLst>
                <a:path w="4883150" h="4777740">
                  <a:moveTo>
                    <a:pt x="1355890" y="1369441"/>
                  </a:moveTo>
                  <a:lnTo>
                    <a:pt x="1238999" y="1311109"/>
                  </a:lnTo>
                  <a:lnTo>
                    <a:pt x="1238821" y="1311109"/>
                  </a:lnTo>
                  <a:lnTo>
                    <a:pt x="1230350" y="1283792"/>
                  </a:lnTo>
                  <a:lnTo>
                    <a:pt x="1220190" y="1257363"/>
                  </a:lnTo>
                  <a:lnTo>
                    <a:pt x="1208443" y="1231874"/>
                  </a:lnTo>
                  <a:lnTo>
                    <a:pt x="1195298" y="1207477"/>
                  </a:lnTo>
                  <a:lnTo>
                    <a:pt x="1237119" y="1082255"/>
                  </a:lnTo>
                  <a:lnTo>
                    <a:pt x="1141768" y="987069"/>
                  </a:lnTo>
                  <a:lnTo>
                    <a:pt x="1016317" y="1028814"/>
                  </a:lnTo>
                  <a:lnTo>
                    <a:pt x="990904" y="1015695"/>
                  </a:lnTo>
                  <a:lnTo>
                    <a:pt x="987869" y="1014336"/>
                  </a:lnTo>
                  <a:lnTo>
                    <a:pt x="987869" y="1436230"/>
                  </a:lnTo>
                  <a:lnTo>
                    <a:pt x="982548" y="1482026"/>
                  </a:lnTo>
                  <a:lnTo>
                    <a:pt x="967397" y="1524152"/>
                  </a:lnTo>
                  <a:lnTo>
                    <a:pt x="944626" y="1559788"/>
                  </a:lnTo>
                  <a:lnTo>
                    <a:pt x="912495" y="1592440"/>
                  </a:lnTo>
                  <a:lnTo>
                    <a:pt x="875220" y="1616151"/>
                  </a:lnTo>
                  <a:lnTo>
                    <a:pt x="833018" y="1631276"/>
                  </a:lnTo>
                  <a:lnTo>
                    <a:pt x="787133" y="1636598"/>
                  </a:lnTo>
                  <a:lnTo>
                    <a:pt x="741260" y="1631276"/>
                  </a:lnTo>
                  <a:lnTo>
                    <a:pt x="699058" y="1616151"/>
                  </a:lnTo>
                  <a:lnTo>
                    <a:pt x="661784" y="1592440"/>
                  </a:lnTo>
                  <a:lnTo>
                    <a:pt x="630745" y="1561465"/>
                  </a:lnTo>
                  <a:lnTo>
                    <a:pt x="606882" y="1524152"/>
                  </a:lnTo>
                  <a:lnTo>
                    <a:pt x="591731" y="1482026"/>
                  </a:lnTo>
                  <a:lnTo>
                    <a:pt x="586397" y="1436230"/>
                  </a:lnTo>
                  <a:lnTo>
                    <a:pt x="591731" y="1390434"/>
                  </a:lnTo>
                  <a:lnTo>
                    <a:pt x="606882" y="1348320"/>
                  </a:lnTo>
                  <a:lnTo>
                    <a:pt x="630643" y="1311109"/>
                  </a:lnTo>
                  <a:lnTo>
                    <a:pt x="661784" y="1280033"/>
                  </a:lnTo>
                  <a:lnTo>
                    <a:pt x="699058" y="1256309"/>
                  </a:lnTo>
                  <a:lnTo>
                    <a:pt x="741260" y="1241183"/>
                  </a:lnTo>
                  <a:lnTo>
                    <a:pt x="787133" y="1235862"/>
                  </a:lnTo>
                  <a:lnTo>
                    <a:pt x="833018" y="1241183"/>
                  </a:lnTo>
                  <a:lnTo>
                    <a:pt x="875220" y="1256309"/>
                  </a:lnTo>
                  <a:lnTo>
                    <a:pt x="912495" y="1280033"/>
                  </a:lnTo>
                  <a:lnTo>
                    <a:pt x="943635" y="1311109"/>
                  </a:lnTo>
                  <a:lnTo>
                    <a:pt x="967397" y="1348320"/>
                  </a:lnTo>
                  <a:lnTo>
                    <a:pt x="982548" y="1390434"/>
                  </a:lnTo>
                  <a:lnTo>
                    <a:pt x="987869" y="1436230"/>
                  </a:lnTo>
                  <a:lnTo>
                    <a:pt x="987869" y="1014336"/>
                  </a:lnTo>
                  <a:lnTo>
                    <a:pt x="964869" y="1003985"/>
                  </a:lnTo>
                  <a:lnTo>
                    <a:pt x="938212" y="993838"/>
                  </a:lnTo>
                  <a:lnTo>
                    <a:pt x="910920" y="985405"/>
                  </a:lnTo>
                  <a:lnTo>
                    <a:pt x="852373" y="868527"/>
                  </a:lnTo>
                  <a:lnTo>
                    <a:pt x="718553" y="868527"/>
                  </a:lnTo>
                  <a:lnTo>
                    <a:pt x="660006" y="985405"/>
                  </a:lnTo>
                  <a:lnTo>
                    <a:pt x="632739" y="993838"/>
                  </a:lnTo>
                  <a:lnTo>
                    <a:pt x="606272" y="1003985"/>
                  </a:lnTo>
                  <a:lnTo>
                    <a:pt x="580732" y="1015695"/>
                  </a:lnTo>
                  <a:lnTo>
                    <a:pt x="556298" y="1028814"/>
                  </a:lnTo>
                  <a:lnTo>
                    <a:pt x="430834" y="987069"/>
                  </a:lnTo>
                  <a:lnTo>
                    <a:pt x="389013" y="1028814"/>
                  </a:lnTo>
                  <a:lnTo>
                    <a:pt x="335483" y="1082255"/>
                  </a:lnTo>
                  <a:lnTo>
                    <a:pt x="377304" y="1207477"/>
                  </a:lnTo>
                  <a:lnTo>
                    <a:pt x="364159" y="1232839"/>
                  </a:lnTo>
                  <a:lnTo>
                    <a:pt x="362788" y="1235862"/>
                  </a:lnTo>
                  <a:lnTo>
                    <a:pt x="352425" y="1258824"/>
                  </a:lnTo>
                  <a:lnTo>
                    <a:pt x="342252" y="1285430"/>
                  </a:lnTo>
                  <a:lnTo>
                    <a:pt x="333806" y="1312672"/>
                  </a:lnTo>
                  <a:lnTo>
                    <a:pt x="216712" y="1371117"/>
                  </a:lnTo>
                  <a:lnTo>
                    <a:pt x="216712" y="1504696"/>
                  </a:lnTo>
                  <a:lnTo>
                    <a:pt x="335483" y="1561465"/>
                  </a:lnTo>
                  <a:lnTo>
                    <a:pt x="343928" y="1588668"/>
                  </a:lnTo>
                  <a:lnTo>
                    <a:pt x="354088" y="1615097"/>
                  </a:lnTo>
                  <a:lnTo>
                    <a:pt x="363994" y="1636598"/>
                  </a:lnTo>
                  <a:lnTo>
                    <a:pt x="365823" y="1640586"/>
                  </a:lnTo>
                  <a:lnTo>
                    <a:pt x="378980" y="1664982"/>
                  </a:lnTo>
                  <a:lnTo>
                    <a:pt x="337159" y="1790217"/>
                  </a:lnTo>
                  <a:lnTo>
                    <a:pt x="390690" y="1843646"/>
                  </a:lnTo>
                  <a:lnTo>
                    <a:pt x="432511" y="1885391"/>
                  </a:lnTo>
                  <a:lnTo>
                    <a:pt x="557961" y="1843646"/>
                  </a:lnTo>
                  <a:lnTo>
                    <a:pt x="583374" y="1856765"/>
                  </a:lnTo>
                  <a:lnTo>
                    <a:pt x="609409" y="1868474"/>
                  </a:lnTo>
                  <a:lnTo>
                    <a:pt x="636066" y="1878634"/>
                  </a:lnTo>
                  <a:lnTo>
                    <a:pt x="663346" y="1887054"/>
                  </a:lnTo>
                  <a:lnTo>
                    <a:pt x="720229" y="2003933"/>
                  </a:lnTo>
                  <a:lnTo>
                    <a:pt x="854049" y="2003933"/>
                  </a:lnTo>
                  <a:lnTo>
                    <a:pt x="912596" y="1887054"/>
                  </a:lnTo>
                  <a:lnTo>
                    <a:pt x="939863" y="1878634"/>
                  </a:lnTo>
                  <a:lnTo>
                    <a:pt x="966343" y="1868474"/>
                  </a:lnTo>
                  <a:lnTo>
                    <a:pt x="991870" y="1856765"/>
                  </a:lnTo>
                  <a:lnTo>
                    <a:pt x="1016317" y="1843646"/>
                  </a:lnTo>
                  <a:lnTo>
                    <a:pt x="1141768" y="1885391"/>
                  </a:lnTo>
                  <a:lnTo>
                    <a:pt x="1237119" y="1790217"/>
                  </a:lnTo>
                  <a:lnTo>
                    <a:pt x="1195298" y="1664982"/>
                  </a:lnTo>
                  <a:lnTo>
                    <a:pt x="1208443" y="1639620"/>
                  </a:lnTo>
                  <a:lnTo>
                    <a:pt x="1220190" y="1613636"/>
                  </a:lnTo>
                  <a:lnTo>
                    <a:pt x="1230350" y="1587030"/>
                  </a:lnTo>
                  <a:lnTo>
                    <a:pt x="1238796" y="1559788"/>
                  </a:lnTo>
                  <a:lnTo>
                    <a:pt x="1355890" y="1503019"/>
                  </a:lnTo>
                  <a:lnTo>
                    <a:pt x="1355890" y="1369441"/>
                  </a:lnTo>
                  <a:close/>
                </a:path>
                <a:path w="4883150" h="4777740">
                  <a:moveTo>
                    <a:pt x="2937840" y="3141510"/>
                  </a:moveTo>
                  <a:lnTo>
                    <a:pt x="2635859" y="2990812"/>
                  </a:lnTo>
                  <a:lnTo>
                    <a:pt x="2621851" y="2943834"/>
                  </a:lnTo>
                  <a:lnTo>
                    <a:pt x="2605811" y="2897695"/>
                  </a:lnTo>
                  <a:lnTo>
                    <a:pt x="2587866" y="2852509"/>
                  </a:lnTo>
                  <a:lnTo>
                    <a:pt x="2568105" y="2808401"/>
                  </a:lnTo>
                  <a:lnTo>
                    <a:pt x="2546680" y="2765488"/>
                  </a:lnTo>
                  <a:lnTo>
                    <a:pt x="2523693" y="2723883"/>
                  </a:lnTo>
                  <a:lnTo>
                    <a:pt x="2631541" y="2400985"/>
                  </a:lnTo>
                  <a:lnTo>
                    <a:pt x="2385644" y="2155583"/>
                  </a:lnTo>
                  <a:lnTo>
                    <a:pt x="2062099" y="2263216"/>
                  </a:lnTo>
                  <a:lnTo>
                    <a:pt x="2018588" y="2240280"/>
                  </a:lnTo>
                  <a:lnTo>
                    <a:pt x="1988756" y="2225840"/>
                  </a:lnTo>
                  <a:lnTo>
                    <a:pt x="1988756" y="3313722"/>
                  </a:lnTo>
                  <a:lnTo>
                    <a:pt x="1986635" y="3360572"/>
                  </a:lnTo>
                  <a:lnTo>
                    <a:pt x="1980374" y="3406279"/>
                  </a:lnTo>
                  <a:lnTo>
                    <a:pt x="1970176" y="3450653"/>
                  </a:lnTo>
                  <a:lnTo>
                    <a:pt x="1956231" y="3493516"/>
                  </a:lnTo>
                  <a:lnTo>
                    <a:pt x="1938718" y="3534676"/>
                  </a:lnTo>
                  <a:lnTo>
                    <a:pt x="1917814" y="3573957"/>
                  </a:lnTo>
                  <a:lnTo>
                    <a:pt x="1893722" y="3611156"/>
                  </a:lnTo>
                  <a:lnTo>
                    <a:pt x="1866607" y="3646093"/>
                  </a:lnTo>
                  <a:lnTo>
                    <a:pt x="1836686" y="3678593"/>
                  </a:lnTo>
                  <a:lnTo>
                    <a:pt x="1804123" y="3708463"/>
                  </a:lnTo>
                  <a:lnTo>
                    <a:pt x="1769110" y="3735514"/>
                  </a:lnTo>
                  <a:lnTo>
                    <a:pt x="1731835" y="3759555"/>
                  </a:lnTo>
                  <a:lnTo>
                    <a:pt x="1692478" y="3780421"/>
                  </a:lnTo>
                  <a:lnTo>
                    <a:pt x="1651228" y="3797897"/>
                  </a:lnTo>
                  <a:lnTo>
                    <a:pt x="1608289" y="3811816"/>
                  </a:lnTo>
                  <a:lnTo>
                    <a:pt x="1563814" y="3822001"/>
                  </a:lnTo>
                  <a:lnTo>
                    <a:pt x="1518018" y="3828237"/>
                  </a:lnTo>
                  <a:lnTo>
                    <a:pt x="1471079" y="3830358"/>
                  </a:lnTo>
                  <a:lnTo>
                    <a:pt x="1424127" y="3828237"/>
                  </a:lnTo>
                  <a:lnTo>
                    <a:pt x="1378331" y="3822001"/>
                  </a:lnTo>
                  <a:lnTo>
                    <a:pt x="1333868" y="3811816"/>
                  </a:lnTo>
                  <a:lnTo>
                    <a:pt x="1290916" y="3797897"/>
                  </a:lnTo>
                  <a:lnTo>
                    <a:pt x="1249667" y="3780421"/>
                  </a:lnTo>
                  <a:lnTo>
                    <a:pt x="1210322" y="3759555"/>
                  </a:lnTo>
                  <a:lnTo>
                    <a:pt x="1173035" y="3735514"/>
                  </a:lnTo>
                  <a:lnTo>
                    <a:pt x="1138021" y="3708463"/>
                  </a:lnTo>
                  <a:lnTo>
                    <a:pt x="1105458" y="3678593"/>
                  </a:lnTo>
                  <a:lnTo>
                    <a:pt x="1075537" y="3646093"/>
                  </a:lnTo>
                  <a:lnTo>
                    <a:pt x="1048435" y="3611156"/>
                  </a:lnTo>
                  <a:lnTo>
                    <a:pt x="1024331" y="3573957"/>
                  </a:lnTo>
                  <a:lnTo>
                    <a:pt x="1003439" y="3534676"/>
                  </a:lnTo>
                  <a:lnTo>
                    <a:pt x="985913" y="3493516"/>
                  </a:lnTo>
                  <a:lnTo>
                    <a:pt x="971969" y="3450653"/>
                  </a:lnTo>
                  <a:lnTo>
                    <a:pt x="961771" y="3406279"/>
                  </a:lnTo>
                  <a:lnTo>
                    <a:pt x="955522" y="3360572"/>
                  </a:lnTo>
                  <a:lnTo>
                    <a:pt x="953389" y="3313722"/>
                  </a:lnTo>
                  <a:lnTo>
                    <a:pt x="955522" y="3266871"/>
                  </a:lnTo>
                  <a:lnTo>
                    <a:pt x="961771" y="3221164"/>
                  </a:lnTo>
                  <a:lnTo>
                    <a:pt x="971969" y="3176790"/>
                  </a:lnTo>
                  <a:lnTo>
                    <a:pt x="985913" y="3133915"/>
                  </a:lnTo>
                  <a:lnTo>
                    <a:pt x="1003439" y="3092754"/>
                  </a:lnTo>
                  <a:lnTo>
                    <a:pt x="1024331" y="3053486"/>
                  </a:lnTo>
                  <a:lnTo>
                    <a:pt x="1048435" y="3016288"/>
                  </a:lnTo>
                  <a:lnTo>
                    <a:pt x="1075537" y="2981337"/>
                  </a:lnTo>
                  <a:lnTo>
                    <a:pt x="1105458" y="2948838"/>
                  </a:lnTo>
                  <a:lnTo>
                    <a:pt x="1138021" y="2918968"/>
                  </a:lnTo>
                  <a:lnTo>
                    <a:pt x="1173035" y="2891929"/>
                  </a:lnTo>
                  <a:lnTo>
                    <a:pt x="1210322" y="2867876"/>
                  </a:lnTo>
                  <a:lnTo>
                    <a:pt x="1249667" y="2847022"/>
                  </a:lnTo>
                  <a:lnTo>
                    <a:pt x="1290916" y="2829534"/>
                  </a:lnTo>
                  <a:lnTo>
                    <a:pt x="1333868" y="2815615"/>
                  </a:lnTo>
                  <a:lnTo>
                    <a:pt x="1378331" y="2805442"/>
                  </a:lnTo>
                  <a:lnTo>
                    <a:pt x="1424127" y="2799194"/>
                  </a:lnTo>
                  <a:lnTo>
                    <a:pt x="1471079" y="2797073"/>
                  </a:lnTo>
                  <a:lnTo>
                    <a:pt x="1518018" y="2799194"/>
                  </a:lnTo>
                  <a:lnTo>
                    <a:pt x="1563814" y="2805442"/>
                  </a:lnTo>
                  <a:lnTo>
                    <a:pt x="1608289" y="2815615"/>
                  </a:lnTo>
                  <a:lnTo>
                    <a:pt x="1651228" y="2829534"/>
                  </a:lnTo>
                  <a:lnTo>
                    <a:pt x="1692478" y="2847022"/>
                  </a:lnTo>
                  <a:lnTo>
                    <a:pt x="1731835" y="2867876"/>
                  </a:lnTo>
                  <a:lnTo>
                    <a:pt x="1769110" y="2891929"/>
                  </a:lnTo>
                  <a:lnTo>
                    <a:pt x="1804123" y="2918968"/>
                  </a:lnTo>
                  <a:lnTo>
                    <a:pt x="1836686" y="2948838"/>
                  </a:lnTo>
                  <a:lnTo>
                    <a:pt x="1866607" y="2981337"/>
                  </a:lnTo>
                  <a:lnTo>
                    <a:pt x="1893722" y="3016288"/>
                  </a:lnTo>
                  <a:lnTo>
                    <a:pt x="1917814" y="3053486"/>
                  </a:lnTo>
                  <a:lnTo>
                    <a:pt x="1938718" y="3092754"/>
                  </a:lnTo>
                  <a:lnTo>
                    <a:pt x="1956231" y="3133915"/>
                  </a:lnTo>
                  <a:lnTo>
                    <a:pt x="1970176" y="3176790"/>
                  </a:lnTo>
                  <a:lnTo>
                    <a:pt x="1980374" y="3221164"/>
                  </a:lnTo>
                  <a:lnTo>
                    <a:pt x="1986635" y="3266871"/>
                  </a:lnTo>
                  <a:lnTo>
                    <a:pt x="1988756" y="3313722"/>
                  </a:lnTo>
                  <a:lnTo>
                    <a:pt x="1988756" y="2225840"/>
                  </a:lnTo>
                  <a:lnTo>
                    <a:pt x="1929434" y="2199170"/>
                  </a:lnTo>
                  <a:lnTo>
                    <a:pt x="1883778" y="2181250"/>
                  </a:lnTo>
                  <a:lnTo>
                    <a:pt x="1837410" y="2165248"/>
                  </a:lnTo>
                  <a:lnTo>
                    <a:pt x="1790306" y="2151278"/>
                  </a:lnTo>
                  <a:lnTo>
                    <a:pt x="1639316" y="1849907"/>
                  </a:lnTo>
                  <a:lnTo>
                    <a:pt x="1294206" y="1849907"/>
                  </a:lnTo>
                  <a:lnTo>
                    <a:pt x="1143215" y="2151278"/>
                  </a:lnTo>
                  <a:lnTo>
                    <a:pt x="1096137" y="2165248"/>
                  </a:lnTo>
                  <a:lnTo>
                    <a:pt x="1049896" y="2181250"/>
                  </a:lnTo>
                  <a:lnTo>
                    <a:pt x="1004620" y="2199170"/>
                  </a:lnTo>
                  <a:lnTo>
                    <a:pt x="960424" y="2218880"/>
                  </a:lnTo>
                  <a:lnTo>
                    <a:pt x="917422" y="2240280"/>
                  </a:lnTo>
                  <a:lnTo>
                    <a:pt x="875741" y="2263216"/>
                  </a:lnTo>
                  <a:lnTo>
                    <a:pt x="552196" y="2155583"/>
                  </a:lnTo>
                  <a:lnTo>
                    <a:pt x="444347" y="2263216"/>
                  </a:lnTo>
                  <a:lnTo>
                    <a:pt x="306298" y="2400985"/>
                  </a:lnTo>
                  <a:lnTo>
                    <a:pt x="414147" y="2723883"/>
                  </a:lnTo>
                  <a:lnTo>
                    <a:pt x="391160" y="2767304"/>
                  </a:lnTo>
                  <a:lnTo>
                    <a:pt x="369722" y="2811424"/>
                  </a:lnTo>
                  <a:lnTo>
                    <a:pt x="349973" y="2856280"/>
                  </a:lnTo>
                  <a:lnTo>
                    <a:pt x="332016" y="2901835"/>
                  </a:lnTo>
                  <a:lnTo>
                    <a:pt x="315976" y="2948127"/>
                  </a:lnTo>
                  <a:lnTo>
                    <a:pt x="301980" y="2995117"/>
                  </a:lnTo>
                  <a:lnTo>
                    <a:pt x="0" y="3145815"/>
                  </a:lnTo>
                  <a:lnTo>
                    <a:pt x="0" y="3490239"/>
                  </a:lnTo>
                  <a:lnTo>
                    <a:pt x="306298" y="3636619"/>
                  </a:lnTo>
                  <a:lnTo>
                    <a:pt x="320294" y="3683597"/>
                  </a:lnTo>
                  <a:lnTo>
                    <a:pt x="336334" y="3729736"/>
                  </a:lnTo>
                  <a:lnTo>
                    <a:pt x="354291" y="3774922"/>
                  </a:lnTo>
                  <a:lnTo>
                    <a:pt x="374040" y="3819042"/>
                  </a:lnTo>
                  <a:lnTo>
                    <a:pt x="379691" y="3830358"/>
                  </a:lnTo>
                  <a:lnTo>
                    <a:pt x="395465" y="3861955"/>
                  </a:lnTo>
                  <a:lnTo>
                    <a:pt x="418452" y="3903548"/>
                  </a:lnTo>
                  <a:lnTo>
                    <a:pt x="310603" y="4226445"/>
                  </a:lnTo>
                  <a:lnTo>
                    <a:pt x="448652" y="4364215"/>
                  </a:lnTo>
                  <a:lnTo>
                    <a:pt x="556501" y="4471860"/>
                  </a:lnTo>
                  <a:lnTo>
                    <a:pt x="880059" y="4364215"/>
                  </a:lnTo>
                  <a:lnTo>
                    <a:pt x="923556" y="4387164"/>
                  </a:lnTo>
                  <a:lnTo>
                    <a:pt x="967778" y="4408551"/>
                  </a:lnTo>
                  <a:lnTo>
                    <a:pt x="1012710" y="4428261"/>
                  </a:lnTo>
                  <a:lnTo>
                    <a:pt x="1058367" y="4446181"/>
                  </a:lnTo>
                  <a:lnTo>
                    <a:pt x="1104747" y="4462183"/>
                  </a:lnTo>
                  <a:lnTo>
                    <a:pt x="1151839" y="4476166"/>
                  </a:lnTo>
                  <a:lnTo>
                    <a:pt x="1298511" y="4777537"/>
                  </a:lnTo>
                  <a:lnTo>
                    <a:pt x="1643634" y="4777537"/>
                  </a:lnTo>
                  <a:lnTo>
                    <a:pt x="1794624" y="4476166"/>
                  </a:lnTo>
                  <a:lnTo>
                    <a:pt x="1841703" y="4462183"/>
                  </a:lnTo>
                  <a:lnTo>
                    <a:pt x="1887931" y="4446181"/>
                  </a:lnTo>
                  <a:lnTo>
                    <a:pt x="1933206" y="4428261"/>
                  </a:lnTo>
                  <a:lnTo>
                    <a:pt x="1977415" y="4408551"/>
                  </a:lnTo>
                  <a:lnTo>
                    <a:pt x="2020417" y="4387164"/>
                  </a:lnTo>
                  <a:lnTo>
                    <a:pt x="2062099" y="4364215"/>
                  </a:lnTo>
                  <a:lnTo>
                    <a:pt x="2385644" y="4471860"/>
                  </a:lnTo>
                  <a:lnTo>
                    <a:pt x="2631541" y="4226445"/>
                  </a:lnTo>
                  <a:lnTo>
                    <a:pt x="2523693" y="3903548"/>
                  </a:lnTo>
                  <a:lnTo>
                    <a:pt x="2546680" y="3860139"/>
                  </a:lnTo>
                  <a:lnTo>
                    <a:pt x="2568105" y="3816007"/>
                  </a:lnTo>
                  <a:lnTo>
                    <a:pt x="2587866" y="3771163"/>
                  </a:lnTo>
                  <a:lnTo>
                    <a:pt x="2605811" y="3725595"/>
                  </a:lnTo>
                  <a:lnTo>
                    <a:pt x="2621851" y="3679317"/>
                  </a:lnTo>
                  <a:lnTo>
                    <a:pt x="2635859" y="3632314"/>
                  </a:lnTo>
                  <a:lnTo>
                    <a:pt x="2937840" y="3485934"/>
                  </a:lnTo>
                  <a:lnTo>
                    <a:pt x="2937840" y="3141510"/>
                  </a:lnTo>
                  <a:close/>
                </a:path>
                <a:path w="4883150" h="4777740">
                  <a:moveTo>
                    <a:pt x="3368992" y="891044"/>
                  </a:moveTo>
                  <a:lnTo>
                    <a:pt x="3160699" y="787082"/>
                  </a:lnTo>
                  <a:lnTo>
                    <a:pt x="3145688" y="738682"/>
                  </a:lnTo>
                  <a:lnTo>
                    <a:pt x="3127603" y="691667"/>
                  </a:lnTo>
                  <a:lnTo>
                    <a:pt x="3106724" y="646328"/>
                  </a:lnTo>
                  <a:lnTo>
                    <a:pt x="3083344" y="602932"/>
                  </a:lnTo>
                  <a:lnTo>
                    <a:pt x="3157728" y="380174"/>
                  </a:lnTo>
                  <a:lnTo>
                    <a:pt x="2988119" y="210883"/>
                  </a:lnTo>
                  <a:lnTo>
                    <a:pt x="2764955" y="285127"/>
                  </a:lnTo>
                  <a:lnTo>
                    <a:pt x="2719755" y="261785"/>
                  </a:lnTo>
                  <a:lnTo>
                    <a:pt x="2714358" y="259359"/>
                  </a:lnTo>
                  <a:lnTo>
                    <a:pt x="2714358" y="1009840"/>
                  </a:lnTo>
                  <a:lnTo>
                    <a:pt x="2711094" y="1058037"/>
                  </a:lnTo>
                  <a:lnTo>
                    <a:pt x="2701556" y="1104315"/>
                  </a:lnTo>
                  <a:lnTo>
                    <a:pt x="2686189" y="1148232"/>
                  </a:lnTo>
                  <a:lnTo>
                    <a:pt x="2665425" y="1189380"/>
                  </a:lnTo>
                  <a:lnTo>
                    <a:pt x="2639720" y="1227289"/>
                  </a:lnTo>
                  <a:lnTo>
                    <a:pt x="2609469" y="1261567"/>
                  </a:lnTo>
                  <a:lnTo>
                    <a:pt x="2575141" y="1291755"/>
                  </a:lnTo>
                  <a:lnTo>
                    <a:pt x="2537155" y="1317421"/>
                  </a:lnTo>
                  <a:lnTo>
                    <a:pt x="2495931" y="1338135"/>
                  </a:lnTo>
                  <a:lnTo>
                    <a:pt x="2451925" y="1353477"/>
                  </a:lnTo>
                  <a:lnTo>
                    <a:pt x="2405570" y="1362989"/>
                  </a:lnTo>
                  <a:lnTo>
                    <a:pt x="2357285" y="1366266"/>
                  </a:lnTo>
                  <a:lnTo>
                    <a:pt x="2309012" y="1362989"/>
                  </a:lnTo>
                  <a:lnTo>
                    <a:pt x="2262644" y="1353477"/>
                  </a:lnTo>
                  <a:lnTo>
                    <a:pt x="2218639" y="1338135"/>
                  </a:lnTo>
                  <a:lnTo>
                    <a:pt x="2177427" y="1317421"/>
                  </a:lnTo>
                  <a:lnTo>
                    <a:pt x="2139442" y="1291755"/>
                  </a:lnTo>
                  <a:lnTo>
                    <a:pt x="2105101" y="1261567"/>
                  </a:lnTo>
                  <a:lnTo>
                    <a:pt x="2074862" y="1227289"/>
                  </a:lnTo>
                  <a:lnTo>
                    <a:pt x="2049145" y="1189380"/>
                  </a:lnTo>
                  <a:lnTo>
                    <a:pt x="2028393" y="1148232"/>
                  </a:lnTo>
                  <a:lnTo>
                    <a:pt x="2013026" y="1104315"/>
                  </a:lnTo>
                  <a:lnTo>
                    <a:pt x="2003488" y="1058037"/>
                  </a:lnTo>
                  <a:lnTo>
                    <a:pt x="2000211" y="1009840"/>
                  </a:lnTo>
                  <a:lnTo>
                    <a:pt x="2003488" y="961656"/>
                  </a:lnTo>
                  <a:lnTo>
                    <a:pt x="2013026" y="915377"/>
                  </a:lnTo>
                  <a:lnTo>
                    <a:pt x="2028393" y="871461"/>
                  </a:lnTo>
                  <a:lnTo>
                    <a:pt x="2049145" y="830313"/>
                  </a:lnTo>
                  <a:lnTo>
                    <a:pt x="2074862" y="792391"/>
                  </a:lnTo>
                  <a:lnTo>
                    <a:pt x="2105101" y="758126"/>
                  </a:lnTo>
                  <a:lnTo>
                    <a:pt x="2139442" y="727938"/>
                  </a:lnTo>
                  <a:lnTo>
                    <a:pt x="2177427" y="702271"/>
                  </a:lnTo>
                  <a:lnTo>
                    <a:pt x="2218639" y="681558"/>
                  </a:lnTo>
                  <a:lnTo>
                    <a:pt x="2262644" y="666216"/>
                  </a:lnTo>
                  <a:lnTo>
                    <a:pt x="2309012" y="656691"/>
                  </a:lnTo>
                  <a:lnTo>
                    <a:pt x="2357285" y="653427"/>
                  </a:lnTo>
                  <a:lnTo>
                    <a:pt x="2405570" y="656691"/>
                  </a:lnTo>
                  <a:lnTo>
                    <a:pt x="2451925" y="666216"/>
                  </a:lnTo>
                  <a:lnTo>
                    <a:pt x="2495931" y="681558"/>
                  </a:lnTo>
                  <a:lnTo>
                    <a:pt x="2537155" y="702271"/>
                  </a:lnTo>
                  <a:lnTo>
                    <a:pt x="2575141" y="727938"/>
                  </a:lnTo>
                  <a:lnTo>
                    <a:pt x="2609469" y="758126"/>
                  </a:lnTo>
                  <a:lnTo>
                    <a:pt x="2639720" y="792391"/>
                  </a:lnTo>
                  <a:lnTo>
                    <a:pt x="2665425" y="830313"/>
                  </a:lnTo>
                  <a:lnTo>
                    <a:pt x="2686189" y="871461"/>
                  </a:lnTo>
                  <a:lnTo>
                    <a:pt x="2701556" y="915377"/>
                  </a:lnTo>
                  <a:lnTo>
                    <a:pt x="2711094" y="961656"/>
                  </a:lnTo>
                  <a:lnTo>
                    <a:pt x="2714358" y="1009840"/>
                  </a:lnTo>
                  <a:lnTo>
                    <a:pt x="2714358" y="259359"/>
                  </a:lnTo>
                  <a:lnTo>
                    <a:pt x="2673451" y="240944"/>
                  </a:lnTo>
                  <a:lnTo>
                    <a:pt x="2626029" y="222897"/>
                  </a:lnTo>
                  <a:lnTo>
                    <a:pt x="2577490" y="207911"/>
                  </a:lnTo>
                  <a:lnTo>
                    <a:pt x="2473337" y="0"/>
                  </a:lnTo>
                  <a:lnTo>
                    <a:pt x="2235289" y="0"/>
                  </a:lnTo>
                  <a:lnTo>
                    <a:pt x="2131149" y="207911"/>
                  </a:lnTo>
                  <a:lnTo>
                    <a:pt x="2082647" y="222897"/>
                  </a:lnTo>
                  <a:lnTo>
                    <a:pt x="2035556" y="240944"/>
                  </a:lnTo>
                  <a:lnTo>
                    <a:pt x="1990128" y="261785"/>
                  </a:lnTo>
                  <a:lnTo>
                    <a:pt x="1946656" y="285127"/>
                  </a:lnTo>
                  <a:lnTo>
                    <a:pt x="1723478" y="210883"/>
                  </a:lnTo>
                  <a:lnTo>
                    <a:pt x="1649095" y="285127"/>
                  </a:lnTo>
                  <a:lnTo>
                    <a:pt x="1553870" y="380174"/>
                  </a:lnTo>
                  <a:lnTo>
                    <a:pt x="1628267" y="602932"/>
                  </a:lnTo>
                  <a:lnTo>
                    <a:pt x="1604873" y="648042"/>
                  </a:lnTo>
                  <a:lnTo>
                    <a:pt x="1602447" y="653427"/>
                  </a:lnTo>
                  <a:lnTo>
                    <a:pt x="1584007" y="694270"/>
                  </a:lnTo>
                  <a:lnTo>
                    <a:pt x="1565922" y="741603"/>
                  </a:lnTo>
                  <a:lnTo>
                    <a:pt x="1550898" y="790054"/>
                  </a:lnTo>
                  <a:lnTo>
                    <a:pt x="1342605" y="894016"/>
                  </a:lnTo>
                  <a:lnTo>
                    <a:pt x="1342605" y="1131620"/>
                  </a:lnTo>
                  <a:lnTo>
                    <a:pt x="1553870" y="1232611"/>
                  </a:lnTo>
                  <a:lnTo>
                    <a:pt x="1568894" y="1281010"/>
                  </a:lnTo>
                  <a:lnTo>
                    <a:pt x="1586979" y="1328026"/>
                  </a:lnTo>
                  <a:lnTo>
                    <a:pt x="1604581" y="1366266"/>
                  </a:lnTo>
                  <a:lnTo>
                    <a:pt x="1607858" y="1373365"/>
                  </a:lnTo>
                  <a:lnTo>
                    <a:pt x="1631238" y="1416761"/>
                  </a:lnTo>
                  <a:lnTo>
                    <a:pt x="1556854" y="1639519"/>
                  </a:lnTo>
                  <a:lnTo>
                    <a:pt x="1652066" y="1734566"/>
                  </a:lnTo>
                  <a:lnTo>
                    <a:pt x="1726463" y="1808810"/>
                  </a:lnTo>
                  <a:lnTo>
                    <a:pt x="1949627" y="1734566"/>
                  </a:lnTo>
                  <a:lnTo>
                    <a:pt x="1994827" y="1757908"/>
                  </a:lnTo>
                  <a:lnTo>
                    <a:pt x="2041131" y="1778736"/>
                  </a:lnTo>
                  <a:lnTo>
                    <a:pt x="2088553" y="1796796"/>
                  </a:lnTo>
                  <a:lnTo>
                    <a:pt x="2137092" y="1811782"/>
                  </a:lnTo>
                  <a:lnTo>
                    <a:pt x="2238260" y="2019693"/>
                  </a:lnTo>
                  <a:lnTo>
                    <a:pt x="2476309" y="2019693"/>
                  </a:lnTo>
                  <a:lnTo>
                    <a:pt x="2580462" y="1811782"/>
                  </a:lnTo>
                  <a:lnTo>
                    <a:pt x="2628950" y="1796796"/>
                  </a:lnTo>
                  <a:lnTo>
                    <a:pt x="2676055" y="1778736"/>
                  </a:lnTo>
                  <a:lnTo>
                    <a:pt x="2721483" y="1757908"/>
                  </a:lnTo>
                  <a:lnTo>
                    <a:pt x="2764955" y="1734566"/>
                  </a:lnTo>
                  <a:lnTo>
                    <a:pt x="2988119" y="1808810"/>
                  </a:lnTo>
                  <a:lnTo>
                    <a:pt x="3157728" y="1639519"/>
                  </a:lnTo>
                  <a:lnTo>
                    <a:pt x="3083344" y="1416761"/>
                  </a:lnTo>
                  <a:lnTo>
                    <a:pt x="3106724" y="1371650"/>
                  </a:lnTo>
                  <a:lnTo>
                    <a:pt x="3127603" y="1325422"/>
                  </a:lnTo>
                  <a:lnTo>
                    <a:pt x="3145688" y="1278089"/>
                  </a:lnTo>
                  <a:lnTo>
                    <a:pt x="3160699" y="1229639"/>
                  </a:lnTo>
                  <a:lnTo>
                    <a:pt x="3368992" y="1128649"/>
                  </a:lnTo>
                  <a:lnTo>
                    <a:pt x="3368992" y="891044"/>
                  </a:lnTo>
                  <a:close/>
                </a:path>
                <a:path w="4883150" h="4777740">
                  <a:moveTo>
                    <a:pt x="4008704" y="4019931"/>
                  </a:moveTo>
                  <a:lnTo>
                    <a:pt x="3884015" y="3957663"/>
                  </a:lnTo>
                  <a:lnTo>
                    <a:pt x="3883837" y="3957663"/>
                  </a:lnTo>
                  <a:lnTo>
                    <a:pt x="3874795" y="3928503"/>
                  </a:lnTo>
                  <a:lnTo>
                    <a:pt x="3863949" y="3900297"/>
                  </a:lnTo>
                  <a:lnTo>
                    <a:pt x="3851427" y="3873081"/>
                  </a:lnTo>
                  <a:lnTo>
                    <a:pt x="3837406" y="3847046"/>
                  </a:lnTo>
                  <a:lnTo>
                    <a:pt x="3882021" y="3713365"/>
                  </a:lnTo>
                  <a:lnTo>
                    <a:pt x="3780307" y="3611778"/>
                  </a:lnTo>
                  <a:lnTo>
                    <a:pt x="3646487" y="3656330"/>
                  </a:lnTo>
                  <a:lnTo>
                    <a:pt x="3619385" y="3642322"/>
                  </a:lnTo>
                  <a:lnTo>
                    <a:pt x="3616147" y="3640874"/>
                  </a:lnTo>
                  <a:lnTo>
                    <a:pt x="3616147" y="4091228"/>
                  </a:lnTo>
                  <a:lnTo>
                    <a:pt x="3610470" y="4140111"/>
                  </a:lnTo>
                  <a:lnTo>
                    <a:pt x="3594303" y="4185069"/>
                  </a:lnTo>
                  <a:lnTo>
                    <a:pt x="3570033" y="4223118"/>
                  </a:lnTo>
                  <a:lnTo>
                    <a:pt x="3535743" y="4257967"/>
                  </a:lnTo>
                  <a:lnTo>
                    <a:pt x="3495979" y="4283278"/>
                  </a:lnTo>
                  <a:lnTo>
                    <a:pt x="3450971" y="4299432"/>
                  </a:lnTo>
                  <a:lnTo>
                    <a:pt x="3402038" y="4305109"/>
                  </a:lnTo>
                  <a:lnTo>
                    <a:pt x="3353092" y="4299432"/>
                  </a:lnTo>
                  <a:lnTo>
                    <a:pt x="3308083" y="4283278"/>
                  </a:lnTo>
                  <a:lnTo>
                    <a:pt x="3268319" y="4257967"/>
                  </a:lnTo>
                  <a:lnTo>
                    <a:pt x="3235223" y="4224896"/>
                  </a:lnTo>
                  <a:lnTo>
                    <a:pt x="3209760" y="4185069"/>
                  </a:lnTo>
                  <a:lnTo>
                    <a:pt x="3193592" y="4140111"/>
                  </a:lnTo>
                  <a:lnTo>
                    <a:pt x="3187916" y="4091228"/>
                  </a:lnTo>
                  <a:lnTo>
                    <a:pt x="3193592" y="4042333"/>
                  </a:lnTo>
                  <a:lnTo>
                    <a:pt x="3209760" y="3997375"/>
                  </a:lnTo>
                  <a:lnTo>
                    <a:pt x="3235109" y="3957663"/>
                  </a:lnTo>
                  <a:lnTo>
                    <a:pt x="3268319" y="3924490"/>
                  </a:lnTo>
                  <a:lnTo>
                    <a:pt x="3308083" y="3899166"/>
                  </a:lnTo>
                  <a:lnTo>
                    <a:pt x="3353092" y="3883012"/>
                  </a:lnTo>
                  <a:lnTo>
                    <a:pt x="3402038" y="3877348"/>
                  </a:lnTo>
                  <a:lnTo>
                    <a:pt x="3450971" y="3883012"/>
                  </a:lnTo>
                  <a:lnTo>
                    <a:pt x="3495979" y="3899166"/>
                  </a:lnTo>
                  <a:lnTo>
                    <a:pt x="3535743" y="3924490"/>
                  </a:lnTo>
                  <a:lnTo>
                    <a:pt x="3568954" y="3957663"/>
                  </a:lnTo>
                  <a:lnTo>
                    <a:pt x="3594303" y="3997375"/>
                  </a:lnTo>
                  <a:lnTo>
                    <a:pt x="3610470" y="4042333"/>
                  </a:lnTo>
                  <a:lnTo>
                    <a:pt x="3616147" y="4091228"/>
                  </a:lnTo>
                  <a:lnTo>
                    <a:pt x="3616147" y="3640874"/>
                  </a:lnTo>
                  <a:lnTo>
                    <a:pt x="3591623" y="3629825"/>
                  </a:lnTo>
                  <a:lnTo>
                    <a:pt x="3563175" y="3618992"/>
                  </a:lnTo>
                  <a:lnTo>
                    <a:pt x="3534079" y="3609987"/>
                  </a:lnTo>
                  <a:lnTo>
                    <a:pt x="3471621" y="3485223"/>
                  </a:lnTo>
                  <a:lnTo>
                    <a:pt x="3328873" y="3485223"/>
                  </a:lnTo>
                  <a:lnTo>
                    <a:pt x="3266427" y="3609987"/>
                  </a:lnTo>
                  <a:lnTo>
                    <a:pt x="3237344" y="3618992"/>
                  </a:lnTo>
                  <a:lnTo>
                    <a:pt x="3209099" y="3629825"/>
                  </a:lnTo>
                  <a:lnTo>
                    <a:pt x="3181870" y="3642322"/>
                  </a:lnTo>
                  <a:lnTo>
                    <a:pt x="3155797" y="3656330"/>
                  </a:lnTo>
                  <a:lnTo>
                    <a:pt x="3021977" y="3611778"/>
                  </a:lnTo>
                  <a:lnTo>
                    <a:pt x="2977362" y="3656330"/>
                  </a:lnTo>
                  <a:lnTo>
                    <a:pt x="2920263" y="3713365"/>
                  </a:lnTo>
                  <a:lnTo>
                    <a:pt x="2964878" y="3847046"/>
                  </a:lnTo>
                  <a:lnTo>
                    <a:pt x="2950857" y="3874109"/>
                  </a:lnTo>
                  <a:lnTo>
                    <a:pt x="2949397" y="3877348"/>
                  </a:lnTo>
                  <a:lnTo>
                    <a:pt x="2938335" y="3901846"/>
                  </a:lnTo>
                  <a:lnTo>
                    <a:pt x="2927489" y="3930256"/>
                  </a:lnTo>
                  <a:lnTo>
                    <a:pt x="2918485" y="3959326"/>
                  </a:lnTo>
                  <a:lnTo>
                    <a:pt x="2793581" y="4021709"/>
                  </a:lnTo>
                  <a:lnTo>
                    <a:pt x="2793581" y="4164304"/>
                  </a:lnTo>
                  <a:lnTo>
                    <a:pt x="2920263" y="4224896"/>
                  </a:lnTo>
                  <a:lnTo>
                    <a:pt x="2929280" y="4253954"/>
                  </a:lnTo>
                  <a:lnTo>
                    <a:pt x="2940113" y="4282160"/>
                  </a:lnTo>
                  <a:lnTo>
                    <a:pt x="2950680" y="4305109"/>
                  </a:lnTo>
                  <a:lnTo>
                    <a:pt x="2952635" y="4309364"/>
                  </a:lnTo>
                  <a:lnTo>
                    <a:pt x="2966656" y="4335411"/>
                  </a:lnTo>
                  <a:lnTo>
                    <a:pt x="2922054" y="4469079"/>
                  </a:lnTo>
                  <a:lnTo>
                    <a:pt x="2979153" y="4526115"/>
                  </a:lnTo>
                  <a:lnTo>
                    <a:pt x="3023755" y="4570679"/>
                  </a:lnTo>
                  <a:lnTo>
                    <a:pt x="3157588" y="4526115"/>
                  </a:lnTo>
                  <a:lnTo>
                    <a:pt x="3184677" y="4540123"/>
                  </a:lnTo>
                  <a:lnTo>
                    <a:pt x="3212452" y="4552632"/>
                  </a:lnTo>
                  <a:lnTo>
                    <a:pt x="3240887" y="4563465"/>
                  </a:lnTo>
                  <a:lnTo>
                    <a:pt x="3269996" y="4572457"/>
                  </a:lnTo>
                  <a:lnTo>
                    <a:pt x="3330664" y="4697222"/>
                  </a:lnTo>
                  <a:lnTo>
                    <a:pt x="3473412" y="4697222"/>
                  </a:lnTo>
                  <a:lnTo>
                    <a:pt x="3535857" y="4572457"/>
                  </a:lnTo>
                  <a:lnTo>
                    <a:pt x="3564940" y="4563465"/>
                  </a:lnTo>
                  <a:lnTo>
                    <a:pt x="3593185" y="4552632"/>
                  </a:lnTo>
                  <a:lnTo>
                    <a:pt x="3620414" y="4540123"/>
                  </a:lnTo>
                  <a:lnTo>
                    <a:pt x="3646487" y="4526115"/>
                  </a:lnTo>
                  <a:lnTo>
                    <a:pt x="3780307" y="4570679"/>
                  </a:lnTo>
                  <a:lnTo>
                    <a:pt x="3882021" y="4469079"/>
                  </a:lnTo>
                  <a:lnTo>
                    <a:pt x="3837406" y="4335411"/>
                  </a:lnTo>
                  <a:lnTo>
                    <a:pt x="3851427" y="4308335"/>
                  </a:lnTo>
                  <a:lnTo>
                    <a:pt x="3863949" y="4280598"/>
                  </a:lnTo>
                  <a:lnTo>
                    <a:pt x="3874795" y="4252188"/>
                  </a:lnTo>
                  <a:lnTo>
                    <a:pt x="3883799" y="4223118"/>
                  </a:lnTo>
                  <a:lnTo>
                    <a:pt x="4008704" y="4162514"/>
                  </a:lnTo>
                  <a:lnTo>
                    <a:pt x="4008704" y="4019931"/>
                  </a:lnTo>
                  <a:close/>
                </a:path>
                <a:path w="4883150" h="4777740">
                  <a:moveTo>
                    <a:pt x="4882832" y="2408110"/>
                  </a:moveTo>
                  <a:lnTo>
                    <a:pt x="4674540" y="2304199"/>
                  </a:lnTo>
                  <a:lnTo>
                    <a:pt x="4659528" y="2255824"/>
                  </a:lnTo>
                  <a:lnTo>
                    <a:pt x="4641443" y="2208834"/>
                  </a:lnTo>
                  <a:lnTo>
                    <a:pt x="4620565" y="2163508"/>
                  </a:lnTo>
                  <a:lnTo>
                    <a:pt x="4597184" y="2120138"/>
                  </a:lnTo>
                  <a:lnTo>
                    <a:pt x="4671568" y="1897468"/>
                  </a:lnTo>
                  <a:lnTo>
                    <a:pt x="4501959" y="1728254"/>
                  </a:lnTo>
                  <a:lnTo>
                    <a:pt x="4278795" y="1802472"/>
                  </a:lnTo>
                  <a:lnTo>
                    <a:pt x="4233596" y="1779143"/>
                  </a:lnTo>
                  <a:lnTo>
                    <a:pt x="4228198" y="1776717"/>
                  </a:lnTo>
                  <a:lnTo>
                    <a:pt x="4228198" y="2526868"/>
                  </a:lnTo>
                  <a:lnTo>
                    <a:pt x="4224934" y="2575039"/>
                  </a:lnTo>
                  <a:lnTo>
                    <a:pt x="4215396" y="2621292"/>
                  </a:lnTo>
                  <a:lnTo>
                    <a:pt x="4200029" y="2665196"/>
                  </a:lnTo>
                  <a:lnTo>
                    <a:pt x="4179265" y="2706319"/>
                  </a:lnTo>
                  <a:lnTo>
                    <a:pt x="4153560" y="2744216"/>
                  </a:lnTo>
                  <a:lnTo>
                    <a:pt x="4123309" y="2778480"/>
                  </a:lnTo>
                  <a:lnTo>
                    <a:pt x="4088981" y="2808643"/>
                  </a:lnTo>
                  <a:lnTo>
                    <a:pt x="4050995" y="2834309"/>
                  </a:lnTo>
                  <a:lnTo>
                    <a:pt x="4009771" y="2855010"/>
                  </a:lnTo>
                  <a:lnTo>
                    <a:pt x="3965765" y="2870339"/>
                  </a:lnTo>
                  <a:lnTo>
                    <a:pt x="3919410" y="2879864"/>
                  </a:lnTo>
                  <a:lnTo>
                    <a:pt x="3871125" y="2883128"/>
                  </a:lnTo>
                  <a:lnTo>
                    <a:pt x="3822852" y="2879864"/>
                  </a:lnTo>
                  <a:lnTo>
                    <a:pt x="3776484" y="2870339"/>
                  </a:lnTo>
                  <a:lnTo>
                    <a:pt x="3732479" y="2855010"/>
                  </a:lnTo>
                  <a:lnTo>
                    <a:pt x="3691267" y="2834309"/>
                  </a:lnTo>
                  <a:lnTo>
                    <a:pt x="3653282" y="2808643"/>
                  </a:lnTo>
                  <a:lnTo>
                    <a:pt x="3618941" y="2778480"/>
                  </a:lnTo>
                  <a:lnTo>
                    <a:pt x="3588702" y="2744216"/>
                  </a:lnTo>
                  <a:lnTo>
                    <a:pt x="3562985" y="2706319"/>
                  </a:lnTo>
                  <a:lnTo>
                    <a:pt x="3542233" y="2665196"/>
                  </a:lnTo>
                  <a:lnTo>
                    <a:pt x="3526866" y="2621292"/>
                  </a:lnTo>
                  <a:lnTo>
                    <a:pt x="3517328" y="2575039"/>
                  </a:lnTo>
                  <a:lnTo>
                    <a:pt x="3514052" y="2526868"/>
                  </a:lnTo>
                  <a:lnTo>
                    <a:pt x="3517328" y="2478697"/>
                  </a:lnTo>
                  <a:lnTo>
                    <a:pt x="3526866" y="2432443"/>
                  </a:lnTo>
                  <a:lnTo>
                    <a:pt x="3542233" y="2388539"/>
                  </a:lnTo>
                  <a:lnTo>
                    <a:pt x="3562985" y="2347417"/>
                  </a:lnTo>
                  <a:lnTo>
                    <a:pt x="3588702" y="2309520"/>
                  </a:lnTo>
                  <a:lnTo>
                    <a:pt x="3618941" y="2275255"/>
                  </a:lnTo>
                  <a:lnTo>
                    <a:pt x="3653282" y="2245080"/>
                  </a:lnTo>
                  <a:lnTo>
                    <a:pt x="3691267" y="2219426"/>
                  </a:lnTo>
                  <a:lnTo>
                    <a:pt x="3732479" y="2198713"/>
                  </a:lnTo>
                  <a:lnTo>
                    <a:pt x="3776484" y="2183384"/>
                  </a:lnTo>
                  <a:lnTo>
                    <a:pt x="3822852" y="2173871"/>
                  </a:lnTo>
                  <a:lnTo>
                    <a:pt x="3871125" y="2170607"/>
                  </a:lnTo>
                  <a:lnTo>
                    <a:pt x="3919410" y="2173871"/>
                  </a:lnTo>
                  <a:lnTo>
                    <a:pt x="3965765" y="2183384"/>
                  </a:lnTo>
                  <a:lnTo>
                    <a:pt x="4009771" y="2198713"/>
                  </a:lnTo>
                  <a:lnTo>
                    <a:pt x="4050995" y="2219426"/>
                  </a:lnTo>
                  <a:lnTo>
                    <a:pt x="4088981" y="2245080"/>
                  </a:lnTo>
                  <a:lnTo>
                    <a:pt x="4123309" y="2275255"/>
                  </a:lnTo>
                  <a:lnTo>
                    <a:pt x="4153560" y="2309520"/>
                  </a:lnTo>
                  <a:lnTo>
                    <a:pt x="4179265" y="2347417"/>
                  </a:lnTo>
                  <a:lnTo>
                    <a:pt x="4200029" y="2388539"/>
                  </a:lnTo>
                  <a:lnTo>
                    <a:pt x="4215396" y="2432443"/>
                  </a:lnTo>
                  <a:lnTo>
                    <a:pt x="4224934" y="2478697"/>
                  </a:lnTo>
                  <a:lnTo>
                    <a:pt x="4228198" y="2526868"/>
                  </a:lnTo>
                  <a:lnTo>
                    <a:pt x="4228198" y="1776717"/>
                  </a:lnTo>
                  <a:lnTo>
                    <a:pt x="4187291" y="1758315"/>
                  </a:lnTo>
                  <a:lnTo>
                    <a:pt x="4139869" y="1740268"/>
                  </a:lnTo>
                  <a:lnTo>
                    <a:pt x="4091330" y="1725282"/>
                  </a:lnTo>
                  <a:lnTo>
                    <a:pt x="3987177" y="1517459"/>
                  </a:lnTo>
                  <a:lnTo>
                    <a:pt x="3749129" y="1517459"/>
                  </a:lnTo>
                  <a:lnTo>
                    <a:pt x="3644989" y="1725282"/>
                  </a:lnTo>
                  <a:lnTo>
                    <a:pt x="3596487" y="1740268"/>
                  </a:lnTo>
                  <a:lnTo>
                    <a:pt x="3549396" y="1758315"/>
                  </a:lnTo>
                  <a:lnTo>
                    <a:pt x="3503968" y="1779143"/>
                  </a:lnTo>
                  <a:lnTo>
                    <a:pt x="3460496" y="1802472"/>
                  </a:lnTo>
                  <a:lnTo>
                    <a:pt x="3237319" y="1728254"/>
                  </a:lnTo>
                  <a:lnTo>
                    <a:pt x="3162935" y="1802472"/>
                  </a:lnTo>
                  <a:lnTo>
                    <a:pt x="3067710" y="1897468"/>
                  </a:lnTo>
                  <a:lnTo>
                    <a:pt x="3142107" y="2120138"/>
                  </a:lnTo>
                  <a:lnTo>
                    <a:pt x="3118713" y="2165223"/>
                  </a:lnTo>
                  <a:lnTo>
                    <a:pt x="3116288" y="2170607"/>
                  </a:lnTo>
                  <a:lnTo>
                    <a:pt x="3097847" y="2211425"/>
                  </a:lnTo>
                  <a:lnTo>
                    <a:pt x="3079762" y="2258745"/>
                  </a:lnTo>
                  <a:lnTo>
                    <a:pt x="3064738" y="2307171"/>
                  </a:lnTo>
                  <a:lnTo>
                    <a:pt x="2856446" y="2411082"/>
                  </a:lnTo>
                  <a:lnTo>
                    <a:pt x="2856446" y="2648585"/>
                  </a:lnTo>
                  <a:lnTo>
                    <a:pt x="3067710" y="2749524"/>
                  </a:lnTo>
                  <a:lnTo>
                    <a:pt x="3082734" y="2797911"/>
                  </a:lnTo>
                  <a:lnTo>
                    <a:pt x="3100819" y="2844901"/>
                  </a:lnTo>
                  <a:lnTo>
                    <a:pt x="3118421" y="2883128"/>
                  </a:lnTo>
                  <a:lnTo>
                    <a:pt x="3121698" y="2890228"/>
                  </a:lnTo>
                  <a:lnTo>
                    <a:pt x="3145078" y="2933598"/>
                  </a:lnTo>
                  <a:lnTo>
                    <a:pt x="3070695" y="3156254"/>
                  </a:lnTo>
                  <a:lnTo>
                    <a:pt x="3165906" y="3251263"/>
                  </a:lnTo>
                  <a:lnTo>
                    <a:pt x="3240303" y="3325482"/>
                  </a:lnTo>
                  <a:lnTo>
                    <a:pt x="3463467" y="3251263"/>
                  </a:lnTo>
                  <a:lnTo>
                    <a:pt x="3508667" y="3274593"/>
                  </a:lnTo>
                  <a:lnTo>
                    <a:pt x="3554971" y="3295421"/>
                  </a:lnTo>
                  <a:lnTo>
                    <a:pt x="3602393" y="3313468"/>
                  </a:lnTo>
                  <a:lnTo>
                    <a:pt x="3650932" y="3328454"/>
                  </a:lnTo>
                  <a:lnTo>
                    <a:pt x="3752100" y="3536277"/>
                  </a:lnTo>
                  <a:lnTo>
                    <a:pt x="3990149" y="3536277"/>
                  </a:lnTo>
                  <a:lnTo>
                    <a:pt x="4094302" y="3328454"/>
                  </a:lnTo>
                  <a:lnTo>
                    <a:pt x="4142790" y="3313468"/>
                  </a:lnTo>
                  <a:lnTo>
                    <a:pt x="4189895" y="3295421"/>
                  </a:lnTo>
                  <a:lnTo>
                    <a:pt x="4235323" y="3274593"/>
                  </a:lnTo>
                  <a:lnTo>
                    <a:pt x="4278795" y="3251263"/>
                  </a:lnTo>
                  <a:lnTo>
                    <a:pt x="4501959" y="3325482"/>
                  </a:lnTo>
                  <a:lnTo>
                    <a:pt x="4671568" y="3156254"/>
                  </a:lnTo>
                  <a:lnTo>
                    <a:pt x="4597184" y="2933598"/>
                  </a:lnTo>
                  <a:lnTo>
                    <a:pt x="4620565" y="2888513"/>
                  </a:lnTo>
                  <a:lnTo>
                    <a:pt x="4641443" y="2842310"/>
                  </a:lnTo>
                  <a:lnTo>
                    <a:pt x="4659528" y="2794990"/>
                  </a:lnTo>
                  <a:lnTo>
                    <a:pt x="4674540" y="2746565"/>
                  </a:lnTo>
                  <a:lnTo>
                    <a:pt x="4882832" y="2645626"/>
                  </a:lnTo>
                  <a:lnTo>
                    <a:pt x="4882832" y="2408110"/>
                  </a:lnTo>
                  <a:close/>
                </a:path>
              </a:pathLst>
            </a:custGeom>
            <a:solidFill>
              <a:srgbClr val="F6BE73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1969770"/>
              <a:ext cx="10438130" cy="3213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5630"/>
              <a:ext cx="1667510" cy="14719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00" y="609600"/>
              <a:ext cx="1602740" cy="136778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52600" y="609600"/>
            <a:ext cx="10438130" cy="136779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213995" rIns="0" bIns="0" rtlCol="0">
            <a:spAutoFit/>
          </a:bodyPr>
          <a:lstStyle/>
          <a:p>
            <a:pPr marL="77470" algn="ctr">
              <a:lnSpc>
                <a:spcPct val="100000"/>
              </a:lnSpc>
              <a:spcBef>
                <a:spcPts val="1685"/>
              </a:spcBef>
            </a:pPr>
            <a:r>
              <a:rPr sz="3600" u="none" dirty="0"/>
              <a:t>Categories</a:t>
            </a:r>
            <a:r>
              <a:rPr sz="3600" u="none" spc="-60" dirty="0"/>
              <a:t> </a:t>
            </a:r>
            <a:r>
              <a:rPr sz="3600" u="none" dirty="0"/>
              <a:t>of</a:t>
            </a:r>
            <a:r>
              <a:rPr sz="3600" u="none" spc="-85" dirty="0"/>
              <a:t> </a:t>
            </a:r>
            <a:r>
              <a:rPr sz="3600" u="none" spc="-10" dirty="0"/>
              <a:t>Courses</a:t>
            </a:r>
            <a:endParaRPr sz="3600" dirty="0"/>
          </a:p>
        </p:txBody>
      </p:sp>
      <p:sp>
        <p:nvSpPr>
          <p:cNvPr id="9" name="object 9"/>
          <p:cNvSpPr txBox="1"/>
          <p:nvPr/>
        </p:nvSpPr>
        <p:spPr>
          <a:xfrm>
            <a:off x="4638502" y="2429808"/>
            <a:ext cx="5334635" cy="301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583565" algn="l"/>
              </a:tabLst>
            </a:pPr>
            <a:r>
              <a:rPr sz="2800" b="1" i="1" dirty="0">
                <a:solidFill>
                  <a:srgbClr val="F8D3A0"/>
                </a:solidFill>
                <a:latin typeface="Candara"/>
                <a:cs typeface="Candara"/>
              </a:rPr>
              <a:t>Core</a:t>
            </a:r>
            <a:r>
              <a:rPr sz="2800" b="1" i="1" spc="-6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2800" b="1" i="1" spc="-10" dirty="0">
                <a:solidFill>
                  <a:srgbClr val="F8D3A0"/>
                </a:solidFill>
                <a:latin typeface="Candara"/>
                <a:cs typeface="Candara"/>
              </a:rPr>
              <a:t>Courses</a:t>
            </a:r>
            <a:endParaRPr sz="2800">
              <a:latin typeface="Candara"/>
              <a:cs typeface="Candara"/>
            </a:endParaRPr>
          </a:p>
          <a:p>
            <a:pPr marL="583565" indent="-570865">
              <a:lnSpc>
                <a:spcPct val="100000"/>
              </a:lnSpc>
              <a:spcBef>
                <a:spcPts val="3360"/>
              </a:spcBef>
              <a:buAutoNum type="romanUcPeriod"/>
              <a:tabLst>
                <a:tab pos="583565" algn="l"/>
              </a:tabLst>
            </a:pPr>
            <a:r>
              <a:rPr sz="2800" b="1" i="1" dirty="0">
                <a:solidFill>
                  <a:srgbClr val="F8D3A0"/>
                </a:solidFill>
                <a:latin typeface="Candara"/>
                <a:cs typeface="Candara"/>
              </a:rPr>
              <a:t>Cognate</a:t>
            </a:r>
            <a:r>
              <a:rPr sz="2800" b="1" i="1" spc="-9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2800" b="1" i="1" spc="-10" dirty="0">
                <a:solidFill>
                  <a:srgbClr val="F8D3A0"/>
                </a:solidFill>
                <a:latin typeface="Candara"/>
                <a:cs typeface="Candara"/>
              </a:rPr>
              <a:t>Courses</a:t>
            </a:r>
            <a:endParaRPr sz="2800">
              <a:latin typeface="Candara"/>
              <a:cs typeface="Candara"/>
            </a:endParaRPr>
          </a:p>
          <a:p>
            <a:pPr marL="583565" indent="-570865">
              <a:lnSpc>
                <a:spcPct val="100000"/>
              </a:lnSpc>
              <a:spcBef>
                <a:spcPts val="3360"/>
              </a:spcBef>
              <a:buAutoNum type="romanUcPeriod"/>
              <a:tabLst>
                <a:tab pos="583565" algn="l"/>
              </a:tabLst>
            </a:pPr>
            <a:r>
              <a:rPr sz="2800" b="1" i="1" dirty="0">
                <a:solidFill>
                  <a:srgbClr val="F8D3A0"/>
                </a:solidFill>
                <a:latin typeface="Candara"/>
                <a:cs typeface="Candara"/>
              </a:rPr>
              <a:t>Independent</a:t>
            </a:r>
            <a:r>
              <a:rPr sz="2800" b="1" i="1" spc="-8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2800" b="1" i="1" dirty="0">
                <a:solidFill>
                  <a:srgbClr val="F8D3A0"/>
                </a:solidFill>
                <a:latin typeface="Candara"/>
                <a:cs typeface="Candara"/>
              </a:rPr>
              <a:t>Study</a:t>
            </a:r>
            <a:r>
              <a:rPr sz="2800" b="1" i="1" spc="-9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2800" b="1" i="1" spc="-10" dirty="0">
                <a:solidFill>
                  <a:srgbClr val="F8D3A0"/>
                </a:solidFill>
                <a:latin typeface="Candara"/>
                <a:cs typeface="Candara"/>
              </a:rPr>
              <a:t>Courses</a:t>
            </a:r>
            <a:endParaRPr sz="2800">
              <a:latin typeface="Candara"/>
              <a:cs typeface="Candara"/>
            </a:endParaRPr>
          </a:p>
          <a:p>
            <a:pPr marL="583565" indent="-570865">
              <a:lnSpc>
                <a:spcPct val="100000"/>
              </a:lnSpc>
              <a:spcBef>
                <a:spcPts val="3360"/>
              </a:spcBef>
              <a:buAutoNum type="romanUcPeriod"/>
              <a:tabLst>
                <a:tab pos="583565" algn="l"/>
              </a:tabLst>
            </a:pPr>
            <a:r>
              <a:rPr sz="2800" b="1" i="1" dirty="0">
                <a:solidFill>
                  <a:srgbClr val="F8D3A0"/>
                </a:solidFill>
                <a:latin typeface="Candara"/>
                <a:cs typeface="Candara"/>
              </a:rPr>
              <a:t>Research</a:t>
            </a:r>
            <a:r>
              <a:rPr sz="2800" b="1" i="1" spc="-5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2800" b="1" i="1" dirty="0">
                <a:solidFill>
                  <a:srgbClr val="F8D3A0"/>
                </a:solidFill>
                <a:latin typeface="Candara"/>
                <a:cs typeface="Candara"/>
              </a:rPr>
              <a:t>and</a:t>
            </a:r>
            <a:r>
              <a:rPr sz="2800" b="1" i="1" spc="-6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2800" b="1" i="1" spc="-10" dirty="0">
                <a:solidFill>
                  <a:srgbClr val="F8D3A0"/>
                </a:solidFill>
                <a:latin typeface="Candara"/>
                <a:cs typeface="Candara"/>
              </a:rPr>
              <a:t>Dissertation</a:t>
            </a:r>
            <a:r>
              <a:rPr sz="2800" b="1" i="1" spc="-6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2800" b="1" i="1" spc="-20" dirty="0">
                <a:solidFill>
                  <a:srgbClr val="F8D3A0"/>
                </a:solidFill>
                <a:latin typeface="Candara"/>
                <a:cs typeface="Candara"/>
              </a:rPr>
              <a:t>Work</a:t>
            </a:r>
            <a:endParaRPr sz="2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28360"/>
            <a:ext cx="10438130" cy="32130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585450" y="4568190"/>
            <a:ext cx="1602740" cy="1506220"/>
            <a:chOff x="10585450" y="4568190"/>
            <a:chExt cx="1602740" cy="15062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5450" y="5929630"/>
              <a:ext cx="1602739" cy="1447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5450" y="4568190"/>
              <a:ext cx="1602740" cy="1367790"/>
            </a:xfrm>
            <a:custGeom>
              <a:avLst/>
              <a:gdLst/>
              <a:ahLst/>
              <a:cxnLst/>
              <a:rect l="l" t="t" r="r" b="b"/>
              <a:pathLst>
                <a:path w="1602740" h="1367789">
                  <a:moveTo>
                    <a:pt x="1602740" y="0"/>
                  </a:moveTo>
                  <a:lnTo>
                    <a:pt x="0" y="0"/>
                  </a:lnTo>
                  <a:lnTo>
                    <a:pt x="0" y="1367790"/>
                  </a:lnTo>
                  <a:lnTo>
                    <a:pt x="1602740" y="1367790"/>
                  </a:lnTo>
                  <a:lnTo>
                    <a:pt x="1602740" y="0"/>
                  </a:lnTo>
                  <a:close/>
                </a:path>
              </a:pathLst>
            </a:custGeom>
            <a:solidFill>
              <a:srgbClr val="EF9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568202"/>
            <a:ext cx="10438130" cy="136779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771525">
              <a:lnSpc>
                <a:spcPct val="100000"/>
              </a:lnSpc>
            </a:pPr>
            <a:r>
              <a:rPr sz="2800" b="1" i="1" dirty="0">
                <a:solidFill>
                  <a:srgbClr val="FFFFFF"/>
                </a:solidFill>
                <a:latin typeface="Candara"/>
                <a:cs typeface="Candara"/>
              </a:rPr>
              <a:t>Flow</a:t>
            </a:r>
            <a:r>
              <a:rPr sz="2800" b="1" i="1" spc="-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2800" b="1" i="1" spc="-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Candara"/>
                <a:cs typeface="Candara"/>
              </a:rPr>
              <a:t>Student’s</a:t>
            </a:r>
            <a:r>
              <a:rPr sz="28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Candara"/>
                <a:cs typeface="Candara"/>
              </a:rPr>
              <a:t>Progress</a:t>
            </a:r>
            <a:r>
              <a:rPr sz="2800" b="1" i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2800" b="1" i="1" spc="-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Candara"/>
                <a:cs typeface="Candara"/>
              </a:rPr>
              <a:t>Course</a:t>
            </a:r>
            <a:r>
              <a:rPr sz="2800" b="1" i="1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800" b="1" i="1" spc="-20" dirty="0">
                <a:solidFill>
                  <a:srgbClr val="FFFFFF"/>
                </a:solidFill>
                <a:latin typeface="Candara"/>
                <a:cs typeface="Candara"/>
              </a:rPr>
              <a:t>Work</a:t>
            </a:r>
            <a:endParaRPr sz="2800" dirty="0">
              <a:latin typeface="Candara"/>
              <a:cs typeface="Candar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55745" y="521969"/>
            <a:ext cx="4361815" cy="3653154"/>
            <a:chOff x="4055745" y="521969"/>
            <a:chExt cx="4361815" cy="3653154"/>
          </a:xfrm>
        </p:grpSpPr>
        <p:sp>
          <p:nvSpPr>
            <p:cNvPr id="8" name="object 8"/>
            <p:cNvSpPr/>
            <p:nvPr/>
          </p:nvSpPr>
          <p:spPr>
            <a:xfrm>
              <a:off x="4976493" y="893444"/>
              <a:ext cx="210185" cy="276225"/>
            </a:xfrm>
            <a:custGeom>
              <a:avLst/>
              <a:gdLst/>
              <a:ahLst/>
              <a:cxnLst/>
              <a:rect l="l" t="t" r="r" b="b"/>
              <a:pathLst>
                <a:path w="210185" h="276225">
                  <a:moveTo>
                    <a:pt x="209816" y="27622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4490" y="893444"/>
              <a:ext cx="762635" cy="0"/>
            </a:xfrm>
            <a:custGeom>
              <a:avLst/>
              <a:gdLst/>
              <a:ahLst/>
              <a:cxnLst/>
              <a:rect l="l" t="t" r="r" b="b"/>
              <a:pathLst>
                <a:path w="762635">
                  <a:moveTo>
                    <a:pt x="76219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6395" y="855350"/>
              <a:ext cx="76200" cy="762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36796" y="3386455"/>
              <a:ext cx="229235" cy="342900"/>
            </a:xfrm>
            <a:custGeom>
              <a:avLst/>
              <a:gdLst/>
              <a:ahLst/>
              <a:cxnLst/>
              <a:rect l="l" t="t" r="r" b="b"/>
              <a:pathLst>
                <a:path w="229235" h="342900">
                  <a:moveTo>
                    <a:pt x="228968" y="0"/>
                  </a:moveTo>
                  <a:lnTo>
                    <a:pt x="0" y="342900"/>
                  </a:lnTo>
                </a:path>
              </a:pathLst>
            </a:custGeom>
            <a:ln w="190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93848" y="3729355"/>
              <a:ext cx="743585" cy="0"/>
            </a:xfrm>
            <a:custGeom>
              <a:avLst/>
              <a:gdLst/>
              <a:ahLst/>
              <a:cxnLst/>
              <a:rect l="l" t="t" r="r" b="b"/>
              <a:pathLst>
                <a:path w="743585">
                  <a:moveTo>
                    <a:pt x="743026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5745" y="3691258"/>
              <a:ext cx="76200" cy="76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407275" y="1000125"/>
              <a:ext cx="234950" cy="257175"/>
            </a:xfrm>
            <a:custGeom>
              <a:avLst/>
              <a:gdLst/>
              <a:ahLst/>
              <a:cxnLst/>
              <a:rect l="l" t="t" r="r" b="b"/>
              <a:pathLst>
                <a:path w="234950" h="257175">
                  <a:moveTo>
                    <a:pt x="0" y="257175"/>
                  </a:moveTo>
                  <a:lnTo>
                    <a:pt x="234886" y="0"/>
                  </a:lnTo>
                </a:path>
              </a:pathLst>
            </a:custGeom>
            <a:ln w="1904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42225" y="1000125"/>
              <a:ext cx="737235" cy="0"/>
            </a:xfrm>
            <a:custGeom>
              <a:avLst/>
              <a:gdLst/>
              <a:ahLst/>
              <a:cxnLst/>
              <a:rect l="l" t="t" r="r" b="b"/>
              <a:pathLst>
                <a:path w="737234">
                  <a:moveTo>
                    <a:pt x="0" y="0"/>
                  </a:moveTo>
                  <a:lnTo>
                    <a:pt x="737108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41234" y="962030"/>
              <a:ext cx="76200" cy="762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289165" y="3475355"/>
              <a:ext cx="213360" cy="257175"/>
            </a:xfrm>
            <a:custGeom>
              <a:avLst/>
              <a:gdLst/>
              <a:ahLst/>
              <a:cxnLst/>
              <a:rect l="l" t="t" r="r" b="b"/>
              <a:pathLst>
                <a:path w="213359" h="257175">
                  <a:moveTo>
                    <a:pt x="0" y="0"/>
                  </a:moveTo>
                  <a:lnTo>
                    <a:pt x="213017" y="257175"/>
                  </a:lnTo>
                </a:path>
              </a:pathLst>
            </a:custGeom>
            <a:ln w="190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02525" y="3731894"/>
              <a:ext cx="759460" cy="0"/>
            </a:xfrm>
            <a:custGeom>
              <a:avLst/>
              <a:gdLst/>
              <a:ahLst/>
              <a:cxnLst/>
              <a:rect l="l" t="t" r="r" b="b"/>
              <a:pathLst>
                <a:path w="759459">
                  <a:moveTo>
                    <a:pt x="0" y="0"/>
                  </a:moveTo>
                  <a:lnTo>
                    <a:pt x="758977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3408" y="3693800"/>
              <a:ext cx="76200" cy="762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718050" y="824229"/>
              <a:ext cx="3028950" cy="3027680"/>
            </a:xfrm>
            <a:custGeom>
              <a:avLst/>
              <a:gdLst/>
              <a:ahLst/>
              <a:cxnLst/>
              <a:rect l="l" t="t" r="r" b="b"/>
              <a:pathLst>
                <a:path w="3028950" h="3027679">
                  <a:moveTo>
                    <a:pt x="510540" y="701700"/>
                  </a:moveTo>
                  <a:lnTo>
                    <a:pt x="258597" y="680275"/>
                  </a:lnTo>
                  <a:lnTo>
                    <a:pt x="122720" y="685177"/>
                  </a:lnTo>
                  <a:lnTo>
                    <a:pt x="56222" y="727252"/>
                  </a:lnTo>
                  <a:lnTo>
                    <a:pt x="12407" y="817333"/>
                  </a:lnTo>
                  <a:lnTo>
                    <a:pt x="0" y="912317"/>
                  </a:lnTo>
                  <a:lnTo>
                    <a:pt x="7874" y="997394"/>
                  </a:lnTo>
                  <a:lnTo>
                    <a:pt x="16535" y="1050925"/>
                  </a:lnTo>
                  <a:lnTo>
                    <a:pt x="31394" y="1095540"/>
                  </a:lnTo>
                  <a:lnTo>
                    <a:pt x="57873" y="1153909"/>
                  </a:lnTo>
                  <a:lnTo>
                    <a:pt x="147777" y="1124191"/>
                  </a:lnTo>
                  <a:lnTo>
                    <a:pt x="301256" y="964196"/>
                  </a:lnTo>
                  <a:lnTo>
                    <a:pt x="446201" y="786003"/>
                  </a:lnTo>
                  <a:lnTo>
                    <a:pt x="510540" y="701700"/>
                  </a:lnTo>
                  <a:close/>
                </a:path>
                <a:path w="3028950" h="3027679">
                  <a:moveTo>
                    <a:pt x="1153896" y="2967977"/>
                  </a:moveTo>
                  <a:lnTo>
                    <a:pt x="1124178" y="2878429"/>
                  </a:lnTo>
                  <a:lnTo>
                    <a:pt x="964184" y="2725585"/>
                  </a:lnTo>
                  <a:lnTo>
                    <a:pt x="785990" y="2581224"/>
                  </a:lnTo>
                  <a:lnTo>
                    <a:pt x="701687" y="2517140"/>
                  </a:lnTo>
                  <a:lnTo>
                    <a:pt x="680262" y="2768066"/>
                  </a:lnTo>
                  <a:lnTo>
                    <a:pt x="685165" y="2903397"/>
                  </a:lnTo>
                  <a:lnTo>
                    <a:pt x="727240" y="2969628"/>
                  </a:lnTo>
                  <a:lnTo>
                    <a:pt x="817321" y="3013265"/>
                  </a:lnTo>
                  <a:lnTo>
                    <a:pt x="912304" y="3027680"/>
                  </a:lnTo>
                  <a:lnTo>
                    <a:pt x="997381" y="3018650"/>
                  </a:lnTo>
                  <a:lnTo>
                    <a:pt x="1050912" y="3009417"/>
                  </a:lnTo>
                  <a:lnTo>
                    <a:pt x="1095527" y="2994393"/>
                  </a:lnTo>
                  <a:lnTo>
                    <a:pt x="1153896" y="2967977"/>
                  </a:lnTo>
                  <a:close/>
                </a:path>
                <a:path w="3028950" h="3027679">
                  <a:moveTo>
                    <a:pt x="2348636" y="258610"/>
                  </a:moveTo>
                  <a:lnTo>
                    <a:pt x="2343505" y="122732"/>
                  </a:lnTo>
                  <a:lnTo>
                    <a:pt x="2300821" y="56235"/>
                  </a:lnTo>
                  <a:lnTo>
                    <a:pt x="2209546" y="12407"/>
                  </a:lnTo>
                  <a:lnTo>
                    <a:pt x="2114562" y="0"/>
                  </a:lnTo>
                  <a:lnTo>
                    <a:pt x="2030679" y="7886"/>
                  </a:lnTo>
                  <a:lnTo>
                    <a:pt x="1977771" y="16548"/>
                  </a:lnTo>
                  <a:lnTo>
                    <a:pt x="1933371" y="31407"/>
                  </a:lnTo>
                  <a:lnTo>
                    <a:pt x="1875040" y="57873"/>
                  </a:lnTo>
                  <a:lnTo>
                    <a:pt x="1904758" y="147789"/>
                  </a:lnTo>
                  <a:lnTo>
                    <a:pt x="2064753" y="301269"/>
                  </a:lnTo>
                  <a:lnTo>
                    <a:pt x="2242934" y="446214"/>
                  </a:lnTo>
                  <a:lnTo>
                    <a:pt x="2327237" y="510540"/>
                  </a:lnTo>
                  <a:lnTo>
                    <a:pt x="2348636" y="258610"/>
                  </a:lnTo>
                  <a:close/>
                </a:path>
                <a:path w="3028950" h="3027679">
                  <a:moveTo>
                    <a:pt x="3028950" y="2113470"/>
                  </a:moveTo>
                  <a:lnTo>
                    <a:pt x="3019907" y="2030056"/>
                  </a:lnTo>
                  <a:lnTo>
                    <a:pt x="3010674" y="1977440"/>
                  </a:lnTo>
                  <a:lnTo>
                    <a:pt x="2995650" y="1933295"/>
                  </a:lnTo>
                  <a:lnTo>
                    <a:pt x="2969247" y="1875294"/>
                  </a:lnTo>
                  <a:lnTo>
                    <a:pt x="2879687" y="1903653"/>
                  </a:lnTo>
                  <a:lnTo>
                    <a:pt x="2726842" y="2062137"/>
                  </a:lnTo>
                  <a:lnTo>
                    <a:pt x="2582481" y="2239111"/>
                  </a:lnTo>
                  <a:lnTo>
                    <a:pt x="2518410" y="2322906"/>
                  </a:lnTo>
                  <a:lnTo>
                    <a:pt x="2769324" y="2345359"/>
                  </a:lnTo>
                  <a:lnTo>
                    <a:pt x="2904655" y="2340864"/>
                  </a:lnTo>
                  <a:lnTo>
                    <a:pt x="2970885" y="2298649"/>
                  </a:lnTo>
                  <a:lnTo>
                    <a:pt x="3014535" y="2207920"/>
                  </a:lnTo>
                  <a:lnTo>
                    <a:pt x="3028950" y="2113470"/>
                  </a:lnTo>
                  <a:close/>
                </a:path>
              </a:pathLst>
            </a:custGeom>
            <a:solidFill>
              <a:srgbClr val="B86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93798" y="521969"/>
              <a:ext cx="3678554" cy="3653154"/>
            </a:xfrm>
            <a:custGeom>
              <a:avLst/>
              <a:gdLst/>
              <a:ahLst/>
              <a:cxnLst/>
              <a:rect l="l" t="t" r="r" b="b"/>
              <a:pathLst>
                <a:path w="3678554" h="3653154">
                  <a:moveTo>
                    <a:pt x="1893004" y="0"/>
                  </a:moveTo>
                  <a:lnTo>
                    <a:pt x="1785715" y="0"/>
                  </a:lnTo>
                  <a:lnTo>
                    <a:pt x="21659" y="1763052"/>
                  </a:lnTo>
                  <a:lnTo>
                    <a:pt x="5414" y="1787635"/>
                  </a:lnTo>
                  <a:lnTo>
                    <a:pt x="0" y="1815893"/>
                  </a:lnTo>
                  <a:lnTo>
                    <a:pt x="5414" y="1844537"/>
                  </a:lnTo>
                  <a:lnTo>
                    <a:pt x="21659" y="1870278"/>
                  </a:lnTo>
                  <a:lnTo>
                    <a:pt x="1785715" y="3631272"/>
                  </a:lnTo>
                  <a:lnTo>
                    <a:pt x="1810315" y="3647510"/>
                  </a:lnTo>
                  <a:lnTo>
                    <a:pt x="1838588" y="3652923"/>
                  </a:lnTo>
                  <a:lnTo>
                    <a:pt x="1867246" y="3647510"/>
                  </a:lnTo>
                  <a:lnTo>
                    <a:pt x="1893004" y="3631272"/>
                  </a:lnTo>
                  <a:lnTo>
                    <a:pt x="3654990" y="1870278"/>
                  </a:lnTo>
                  <a:lnTo>
                    <a:pt x="3672399" y="1844537"/>
                  </a:lnTo>
                  <a:lnTo>
                    <a:pt x="3678202" y="1815893"/>
                  </a:lnTo>
                  <a:lnTo>
                    <a:pt x="3672399" y="1787635"/>
                  </a:lnTo>
                  <a:lnTo>
                    <a:pt x="3654990" y="1763052"/>
                  </a:lnTo>
                  <a:lnTo>
                    <a:pt x="1893004" y="0"/>
                  </a:lnTo>
                  <a:close/>
                </a:path>
              </a:pathLst>
            </a:custGeom>
            <a:solidFill>
              <a:srgbClr val="7628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94530" y="599439"/>
              <a:ext cx="3507740" cy="3475990"/>
            </a:xfrm>
            <a:custGeom>
              <a:avLst/>
              <a:gdLst/>
              <a:ahLst/>
              <a:cxnLst/>
              <a:rect l="l" t="t" r="r" b="b"/>
              <a:pathLst>
                <a:path w="3507740" h="3475990">
                  <a:moveTo>
                    <a:pt x="1159510" y="1887689"/>
                  </a:moveTo>
                  <a:lnTo>
                    <a:pt x="563245" y="1291602"/>
                  </a:lnTo>
                  <a:lnTo>
                    <a:pt x="0" y="1852625"/>
                  </a:lnTo>
                  <a:lnTo>
                    <a:pt x="195999" y="1852625"/>
                  </a:lnTo>
                  <a:lnTo>
                    <a:pt x="195999" y="2380653"/>
                  </a:lnTo>
                  <a:lnTo>
                    <a:pt x="194348" y="2408783"/>
                  </a:lnTo>
                  <a:lnTo>
                    <a:pt x="198310" y="2427821"/>
                  </a:lnTo>
                  <a:lnTo>
                    <a:pt x="211950" y="2446490"/>
                  </a:lnTo>
                  <a:lnTo>
                    <a:pt x="239331" y="2473464"/>
                  </a:lnTo>
                  <a:lnTo>
                    <a:pt x="994460" y="3228378"/>
                  </a:lnTo>
                  <a:lnTo>
                    <a:pt x="1022210" y="3256610"/>
                  </a:lnTo>
                  <a:lnTo>
                    <a:pt x="1046289" y="3268599"/>
                  </a:lnTo>
                  <a:lnTo>
                    <a:pt x="1080046" y="3266656"/>
                  </a:lnTo>
                  <a:lnTo>
                    <a:pt x="1136815" y="3253130"/>
                  </a:lnTo>
                  <a:lnTo>
                    <a:pt x="1099185" y="3257219"/>
                  </a:lnTo>
                  <a:lnTo>
                    <a:pt x="1075690" y="3254933"/>
                  </a:lnTo>
                  <a:lnTo>
                    <a:pt x="1031595" y="3218065"/>
                  </a:lnTo>
                  <a:lnTo>
                    <a:pt x="1002347" y="3182543"/>
                  </a:lnTo>
                  <a:lnTo>
                    <a:pt x="980262" y="3139681"/>
                  </a:lnTo>
                  <a:lnTo>
                    <a:pt x="966304" y="3092170"/>
                  </a:lnTo>
                  <a:lnTo>
                    <a:pt x="961440" y="3042742"/>
                  </a:lnTo>
                  <a:lnTo>
                    <a:pt x="960564" y="2834411"/>
                  </a:lnTo>
                  <a:lnTo>
                    <a:pt x="960666" y="2440457"/>
                  </a:lnTo>
                  <a:lnTo>
                    <a:pt x="961440" y="1887689"/>
                  </a:lnTo>
                  <a:lnTo>
                    <a:pt x="1159510" y="1887689"/>
                  </a:lnTo>
                  <a:close/>
                </a:path>
                <a:path w="3507740" h="3475990">
                  <a:moveTo>
                    <a:pt x="2186927" y="563245"/>
                  </a:moveTo>
                  <a:lnTo>
                    <a:pt x="1625549" y="0"/>
                  </a:lnTo>
                  <a:lnTo>
                    <a:pt x="1625549" y="195999"/>
                  </a:lnTo>
                  <a:lnTo>
                    <a:pt x="1095121" y="195999"/>
                  </a:lnTo>
                  <a:lnTo>
                    <a:pt x="1068158" y="194360"/>
                  </a:lnTo>
                  <a:lnTo>
                    <a:pt x="1049718" y="198323"/>
                  </a:lnTo>
                  <a:lnTo>
                    <a:pt x="1031278" y="211963"/>
                  </a:lnTo>
                  <a:lnTo>
                    <a:pt x="1004316" y="239331"/>
                  </a:lnTo>
                  <a:lnTo>
                    <a:pt x="246849" y="994460"/>
                  </a:lnTo>
                  <a:lnTo>
                    <a:pt x="219798" y="1022223"/>
                  </a:lnTo>
                  <a:lnTo>
                    <a:pt x="208419" y="1046302"/>
                  </a:lnTo>
                  <a:lnTo>
                    <a:pt x="210578" y="1080058"/>
                  </a:lnTo>
                  <a:lnTo>
                    <a:pt x="224155" y="1136815"/>
                  </a:lnTo>
                  <a:lnTo>
                    <a:pt x="220027" y="1099172"/>
                  </a:lnTo>
                  <a:lnTo>
                    <a:pt x="222097" y="1075436"/>
                  </a:lnTo>
                  <a:lnTo>
                    <a:pt x="257175" y="1029525"/>
                  </a:lnTo>
                  <a:lnTo>
                    <a:pt x="293585" y="1001458"/>
                  </a:lnTo>
                  <a:lnTo>
                    <a:pt x="336372" y="979754"/>
                  </a:lnTo>
                  <a:lnTo>
                    <a:pt x="383425" y="965415"/>
                  </a:lnTo>
                  <a:lnTo>
                    <a:pt x="432600" y="959383"/>
                  </a:lnTo>
                  <a:lnTo>
                    <a:pt x="1590459" y="959383"/>
                  </a:lnTo>
                  <a:lnTo>
                    <a:pt x="1590459" y="1159510"/>
                  </a:lnTo>
                  <a:lnTo>
                    <a:pt x="2186927" y="563245"/>
                  </a:lnTo>
                  <a:close/>
                </a:path>
                <a:path w="3507740" h="3475990">
                  <a:moveTo>
                    <a:pt x="3267316" y="2430386"/>
                  </a:moveTo>
                  <a:lnTo>
                    <a:pt x="3265386" y="2396426"/>
                  </a:lnTo>
                  <a:lnTo>
                    <a:pt x="3251860" y="2339644"/>
                  </a:lnTo>
                  <a:lnTo>
                    <a:pt x="3255949" y="2378443"/>
                  </a:lnTo>
                  <a:lnTo>
                    <a:pt x="3253663" y="2402548"/>
                  </a:lnTo>
                  <a:lnTo>
                    <a:pt x="3216821" y="2446883"/>
                  </a:lnTo>
                  <a:lnTo>
                    <a:pt x="3181616" y="2474963"/>
                  </a:lnTo>
                  <a:lnTo>
                    <a:pt x="3139262" y="2496642"/>
                  </a:lnTo>
                  <a:lnTo>
                    <a:pt x="3091891" y="2510980"/>
                  </a:lnTo>
                  <a:lnTo>
                    <a:pt x="3041612" y="2517000"/>
                  </a:lnTo>
                  <a:lnTo>
                    <a:pt x="2833420" y="2517876"/>
                  </a:lnTo>
                  <a:lnTo>
                    <a:pt x="2439720" y="2517787"/>
                  </a:lnTo>
                  <a:lnTo>
                    <a:pt x="1887296" y="2517000"/>
                  </a:lnTo>
                  <a:lnTo>
                    <a:pt x="1887296" y="2319020"/>
                  </a:lnTo>
                  <a:lnTo>
                    <a:pt x="1291590" y="2915031"/>
                  </a:lnTo>
                  <a:lnTo>
                    <a:pt x="1852256" y="3475990"/>
                  </a:lnTo>
                  <a:lnTo>
                    <a:pt x="1852256" y="3280067"/>
                  </a:lnTo>
                  <a:lnTo>
                    <a:pt x="2379942" y="3280067"/>
                  </a:lnTo>
                  <a:lnTo>
                    <a:pt x="2427097" y="3278009"/>
                  </a:lnTo>
                  <a:lnTo>
                    <a:pt x="2472702" y="3238817"/>
                  </a:lnTo>
                  <a:lnTo>
                    <a:pt x="3227120" y="2484005"/>
                  </a:lnTo>
                  <a:lnTo>
                    <a:pt x="3255340" y="2455075"/>
                  </a:lnTo>
                  <a:lnTo>
                    <a:pt x="3267316" y="2430386"/>
                  </a:lnTo>
                  <a:close/>
                </a:path>
                <a:path w="3507740" h="3475990">
                  <a:moveTo>
                    <a:pt x="3507727" y="1632623"/>
                  </a:moveTo>
                  <a:lnTo>
                    <a:pt x="3311804" y="1632623"/>
                  </a:lnTo>
                  <a:lnTo>
                    <a:pt x="3311804" y="1104938"/>
                  </a:lnTo>
                  <a:lnTo>
                    <a:pt x="3313480" y="1076820"/>
                  </a:lnTo>
                  <a:lnTo>
                    <a:pt x="3309747" y="1057783"/>
                  </a:lnTo>
                  <a:lnTo>
                    <a:pt x="3270554" y="1012177"/>
                  </a:lnTo>
                  <a:lnTo>
                    <a:pt x="2515743" y="257759"/>
                  </a:lnTo>
                  <a:lnTo>
                    <a:pt x="2486812" y="229539"/>
                  </a:lnTo>
                  <a:lnTo>
                    <a:pt x="2462123" y="217563"/>
                  </a:lnTo>
                  <a:lnTo>
                    <a:pt x="2428163" y="219494"/>
                  </a:lnTo>
                  <a:lnTo>
                    <a:pt x="2371382" y="233019"/>
                  </a:lnTo>
                  <a:lnTo>
                    <a:pt x="2410180" y="228930"/>
                  </a:lnTo>
                  <a:lnTo>
                    <a:pt x="2434285" y="231216"/>
                  </a:lnTo>
                  <a:lnTo>
                    <a:pt x="2478621" y="268058"/>
                  </a:lnTo>
                  <a:lnTo>
                    <a:pt x="2506700" y="303263"/>
                  </a:lnTo>
                  <a:lnTo>
                    <a:pt x="2528379" y="345617"/>
                  </a:lnTo>
                  <a:lnTo>
                    <a:pt x="2542717" y="392988"/>
                  </a:lnTo>
                  <a:lnTo>
                    <a:pt x="2548737" y="443268"/>
                  </a:lnTo>
                  <a:lnTo>
                    <a:pt x="2549614" y="651459"/>
                  </a:lnTo>
                  <a:lnTo>
                    <a:pt x="2549525" y="1045159"/>
                  </a:lnTo>
                  <a:lnTo>
                    <a:pt x="2548737" y="1597583"/>
                  </a:lnTo>
                  <a:lnTo>
                    <a:pt x="2350757" y="1597583"/>
                  </a:lnTo>
                  <a:lnTo>
                    <a:pt x="2946768" y="2193290"/>
                  </a:lnTo>
                  <a:lnTo>
                    <a:pt x="3507727" y="1632623"/>
                  </a:lnTo>
                  <a:close/>
                </a:path>
              </a:pathLst>
            </a:custGeom>
            <a:solidFill>
              <a:srgbClr val="EF9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067462" y="985301"/>
            <a:ext cx="34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23239" y="2145675"/>
            <a:ext cx="34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02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94590" y="3290199"/>
            <a:ext cx="34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03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19891" y="2172497"/>
            <a:ext cx="34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04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9079" y="102867"/>
            <a:ext cx="3807460" cy="1953260"/>
          </a:xfrm>
          <a:custGeom>
            <a:avLst/>
            <a:gdLst/>
            <a:ahLst/>
            <a:cxnLst/>
            <a:rect l="l" t="t" r="r" b="b"/>
            <a:pathLst>
              <a:path w="3807460" h="1953260">
                <a:moveTo>
                  <a:pt x="3481908" y="0"/>
                </a:moveTo>
                <a:lnTo>
                  <a:pt x="325551" y="0"/>
                </a:lnTo>
                <a:lnTo>
                  <a:pt x="277444" y="3529"/>
                </a:lnTo>
                <a:lnTo>
                  <a:pt x="231529" y="13783"/>
                </a:lnTo>
                <a:lnTo>
                  <a:pt x="188308" y="30258"/>
                </a:lnTo>
                <a:lnTo>
                  <a:pt x="148286" y="52449"/>
                </a:lnTo>
                <a:lnTo>
                  <a:pt x="111967" y="79853"/>
                </a:lnTo>
                <a:lnTo>
                  <a:pt x="79853" y="111967"/>
                </a:lnTo>
                <a:lnTo>
                  <a:pt x="52449" y="148286"/>
                </a:lnTo>
                <a:lnTo>
                  <a:pt x="30258" y="188308"/>
                </a:lnTo>
                <a:lnTo>
                  <a:pt x="13783" y="231529"/>
                </a:lnTo>
                <a:lnTo>
                  <a:pt x="3529" y="277444"/>
                </a:lnTo>
                <a:lnTo>
                  <a:pt x="0" y="325551"/>
                </a:lnTo>
                <a:lnTo>
                  <a:pt x="0" y="1627708"/>
                </a:lnTo>
                <a:lnTo>
                  <a:pt x="3529" y="1675817"/>
                </a:lnTo>
                <a:lnTo>
                  <a:pt x="13783" y="1721735"/>
                </a:lnTo>
                <a:lnTo>
                  <a:pt x="30258" y="1764956"/>
                </a:lnTo>
                <a:lnTo>
                  <a:pt x="52449" y="1804978"/>
                </a:lnTo>
                <a:lnTo>
                  <a:pt x="79853" y="1841297"/>
                </a:lnTo>
                <a:lnTo>
                  <a:pt x="111967" y="1873410"/>
                </a:lnTo>
                <a:lnTo>
                  <a:pt x="148286" y="1900813"/>
                </a:lnTo>
                <a:lnTo>
                  <a:pt x="188308" y="1923003"/>
                </a:lnTo>
                <a:lnTo>
                  <a:pt x="231529" y="1939477"/>
                </a:lnTo>
                <a:lnTo>
                  <a:pt x="277444" y="1949730"/>
                </a:lnTo>
                <a:lnTo>
                  <a:pt x="325551" y="1953260"/>
                </a:lnTo>
                <a:lnTo>
                  <a:pt x="3481908" y="1953260"/>
                </a:lnTo>
                <a:lnTo>
                  <a:pt x="3530015" y="1949730"/>
                </a:lnTo>
                <a:lnTo>
                  <a:pt x="3575930" y="1939477"/>
                </a:lnTo>
                <a:lnTo>
                  <a:pt x="3619151" y="1923003"/>
                </a:lnTo>
                <a:lnTo>
                  <a:pt x="3659173" y="1900813"/>
                </a:lnTo>
                <a:lnTo>
                  <a:pt x="3695492" y="1873410"/>
                </a:lnTo>
                <a:lnTo>
                  <a:pt x="3727606" y="1841297"/>
                </a:lnTo>
                <a:lnTo>
                  <a:pt x="3755010" y="1804978"/>
                </a:lnTo>
                <a:lnTo>
                  <a:pt x="3777201" y="1764956"/>
                </a:lnTo>
                <a:lnTo>
                  <a:pt x="3793676" y="1721735"/>
                </a:lnTo>
                <a:lnTo>
                  <a:pt x="3803930" y="1675817"/>
                </a:lnTo>
                <a:lnTo>
                  <a:pt x="3807460" y="1627708"/>
                </a:lnTo>
                <a:lnTo>
                  <a:pt x="3807460" y="325551"/>
                </a:lnTo>
                <a:lnTo>
                  <a:pt x="3803930" y="277444"/>
                </a:lnTo>
                <a:lnTo>
                  <a:pt x="3793676" y="231529"/>
                </a:lnTo>
                <a:lnTo>
                  <a:pt x="3777201" y="188308"/>
                </a:lnTo>
                <a:lnTo>
                  <a:pt x="3755010" y="148286"/>
                </a:lnTo>
                <a:lnTo>
                  <a:pt x="3727606" y="111967"/>
                </a:lnTo>
                <a:lnTo>
                  <a:pt x="3695492" y="79853"/>
                </a:lnTo>
                <a:lnTo>
                  <a:pt x="3659173" y="52449"/>
                </a:lnTo>
                <a:lnTo>
                  <a:pt x="3619151" y="30258"/>
                </a:lnTo>
                <a:lnTo>
                  <a:pt x="3575930" y="13783"/>
                </a:lnTo>
                <a:lnTo>
                  <a:pt x="3530015" y="3529"/>
                </a:lnTo>
                <a:lnTo>
                  <a:pt x="3481908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31483" y="-10450"/>
            <a:ext cx="3603708" cy="1828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Core</a:t>
            </a:r>
            <a:r>
              <a:rPr sz="20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Courses</a:t>
            </a:r>
            <a:endParaRPr sz="2000" dirty="0">
              <a:latin typeface="Candara"/>
              <a:cs typeface="Candara"/>
            </a:endParaRPr>
          </a:p>
          <a:p>
            <a:pPr marL="160020" indent="-147320">
              <a:lnSpc>
                <a:spcPct val="100000"/>
              </a:lnSpc>
              <a:spcBef>
                <a:spcPts val="40"/>
              </a:spcBef>
              <a:buAutoNum type="arabicPeriod"/>
              <a:tabLst>
                <a:tab pos="160020" algn="l"/>
              </a:tabLst>
            </a:pPr>
            <a:r>
              <a:rPr sz="1400" b="1" i="1" dirty="0">
                <a:solidFill>
                  <a:srgbClr val="FFFFFF"/>
                </a:solidFill>
                <a:latin typeface="Candara"/>
                <a:cs typeface="Candara"/>
              </a:rPr>
              <a:t>Advance</a:t>
            </a:r>
            <a:r>
              <a:rPr lang="en-US" sz="1400" b="1" i="1" dirty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14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ndara"/>
                <a:cs typeface="Candara"/>
              </a:rPr>
              <a:t>Social</a:t>
            </a:r>
            <a:r>
              <a:rPr sz="14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ndara"/>
                <a:cs typeface="Candara"/>
              </a:rPr>
              <a:t>Res</a:t>
            </a:r>
            <a:r>
              <a:rPr lang="en-US" sz="1400" b="1" i="1" spc="-10" dirty="0">
                <a:solidFill>
                  <a:srgbClr val="FFFFFF"/>
                </a:solidFill>
                <a:latin typeface="Candara"/>
                <a:cs typeface="Candara"/>
              </a:rPr>
              <a:t>earch 1: Perspectives</a:t>
            </a:r>
          </a:p>
          <a:p>
            <a:pPr marL="160020" indent="-147320">
              <a:lnSpc>
                <a:spcPct val="100000"/>
              </a:lnSpc>
              <a:spcBef>
                <a:spcPts val="40"/>
              </a:spcBef>
              <a:buAutoNum type="arabicPeriod"/>
              <a:tabLst>
                <a:tab pos="160020" algn="l"/>
              </a:tabLst>
            </a:pPr>
            <a:r>
              <a:rPr lang="en-US" sz="1400" b="1" i="1" spc="-10" dirty="0">
                <a:solidFill>
                  <a:srgbClr val="FFFFFF"/>
                </a:solidFill>
                <a:latin typeface="Candara"/>
                <a:cs typeface="Candara"/>
              </a:rPr>
              <a:t>Advanced Social Research 2: Diss. Proposal</a:t>
            </a:r>
            <a:endParaRPr sz="1400" dirty="0">
              <a:latin typeface="Candara"/>
              <a:cs typeface="Candara"/>
            </a:endParaRPr>
          </a:p>
          <a:p>
            <a:pPr marL="175260" marR="418465" indent="-16319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1400" b="1" i="1" dirty="0">
                <a:solidFill>
                  <a:srgbClr val="FFFFFF"/>
                </a:solidFill>
                <a:latin typeface="Candara"/>
                <a:cs typeface="Candara"/>
              </a:rPr>
              <a:t>Theology</a:t>
            </a:r>
            <a:r>
              <a:rPr sz="14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4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ndara"/>
                <a:cs typeface="Candara"/>
              </a:rPr>
              <a:t>Philosophy</a:t>
            </a:r>
            <a:r>
              <a:rPr sz="14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4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400" b="1" i="1" spc="-10" dirty="0">
                <a:solidFill>
                  <a:srgbClr val="FFFFFF"/>
                </a:solidFill>
                <a:latin typeface="Candara"/>
                <a:cs typeface="Candara"/>
              </a:rPr>
              <a:t>Leadership and</a:t>
            </a:r>
            <a:r>
              <a:rPr lang="en-US" sz="1400" b="1" i="1" dirty="0">
                <a:solidFill>
                  <a:srgbClr val="FFFFFF"/>
                </a:solidFill>
                <a:latin typeface="Candara"/>
                <a:cs typeface="Candara"/>
              </a:rPr>
              <a:t> Social</a:t>
            </a:r>
            <a:r>
              <a:rPr sz="14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ndara"/>
                <a:cs typeface="Candara"/>
              </a:rPr>
              <a:t>Development</a:t>
            </a:r>
            <a:endParaRPr sz="1400" dirty="0">
              <a:latin typeface="Candara"/>
              <a:cs typeface="Candara"/>
            </a:endParaRPr>
          </a:p>
          <a:p>
            <a:pPr marL="177800" indent="-165100">
              <a:lnSpc>
                <a:spcPct val="100000"/>
              </a:lnSpc>
              <a:buAutoNum type="arabicPeriod"/>
              <a:tabLst>
                <a:tab pos="177800" algn="l"/>
              </a:tabLst>
            </a:pPr>
            <a:r>
              <a:rPr sz="1400" b="1" i="1" dirty="0">
                <a:solidFill>
                  <a:srgbClr val="FFFFFF"/>
                </a:solidFill>
                <a:latin typeface="Candara"/>
                <a:cs typeface="Candara"/>
              </a:rPr>
              <a:t>Spirituality</a:t>
            </a:r>
            <a:r>
              <a:rPr sz="14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4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endParaRPr sz="1400" dirty="0">
              <a:latin typeface="Candara"/>
              <a:cs typeface="Candara"/>
            </a:endParaRPr>
          </a:p>
          <a:p>
            <a:pPr marL="184785" marR="5080" indent="-17272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lang="en-US" sz="1400" b="1" i="1" spc="-50" dirty="0">
                <a:solidFill>
                  <a:srgbClr val="FFFFFF"/>
                </a:solidFill>
                <a:latin typeface="Candara"/>
                <a:cs typeface="Candara"/>
              </a:rPr>
              <a:t>Theories of Leadership and Social Development:</a:t>
            </a:r>
            <a:r>
              <a:rPr sz="1400" b="1" i="1" spc="-50" dirty="0">
                <a:solidFill>
                  <a:srgbClr val="FFFFFF"/>
                </a:solidFill>
                <a:latin typeface="Candara"/>
                <a:cs typeface="Candara"/>
              </a:rPr>
              <a:t>	</a:t>
            </a:r>
            <a:r>
              <a:rPr lang="en-US" sz="1400" b="1" i="1" spc="-50" dirty="0">
                <a:solidFill>
                  <a:srgbClr val="FFFFFF"/>
                </a:solidFill>
                <a:latin typeface="Candara"/>
                <a:cs typeface="Candara"/>
              </a:rPr>
              <a:t>Theory Construction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73109" y="35565"/>
            <a:ext cx="3693160" cy="2179320"/>
          </a:xfrm>
          <a:custGeom>
            <a:avLst/>
            <a:gdLst/>
            <a:ahLst/>
            <a:cxnLst/>
            <a:rect l="l" t="t" r="r" b="b"/>
            <a:pathLst>
              <a:path w="3693159" h="2179320">
                <a:moveTo>
                  <a:pt x="3329940" y="0"/>
                </a:moveTo>
                <a:lnTo>
                  <a:pt x="363220" y="0"/>
                </a:lnTo>
                <a:lnTo>
                  <a:pt x="313934" y="3315"/>
                </a:lnTo>
                <a:lnTo>
                  <a:pt x="266663" y="12973"/>
                </a:lnTo>
                <a:lnTo>
                  <a:pt x="221840" y="28542"/>
                </a:lnTo>
                <a:lnTo>
                  <a:pt x="179897" y="49588"/>
                </a:lnTo>
                <a:lnTo>
                  <a:pt x="141268" y="75678"/>
                </a:lnTo>
                <a:lnTo>
                  <a:pt x="106386" y="106381"/>
                </a:lnTo>
                <a:lnTo>
                  <a:pt x="75682" y="141263"/>
                </a:lnTo>
                <a:lnTo>
                  <a:pt x="49591" y="179892"/>
                </a:lnTo>
                <a:lnTo>
                  <a:pt x="28544" y="221834"/>
                </a:lnTo>
                <a:lnTo>
                  <a:pt x="12974" y="266658"/>
                </a:lnTo>
                <a:lnTo>
                  <a:pt x="3315" y="313931"/>
                </a:lnTo>
                <a:lnTo>
                  <a:pt x="0" y="363220"/>
                </a:lnTo>
                <a:lnTo>
                  <a:pt x="0" y="1816087"/>
                </a:lnTo>
                <a:lnTo>
                  <a:pt x="3315" y="1865376"/>
                </a:lnTo>
                <a:lnTo>
                  <a:pt x="12974" y="1912649"/>
                </a:lnTo>
                <a:lnTo>
                  <a:pt x="28544" y="1957474"/>
                </a:lnTo>
                <a:lnTo>
                  <a:pt x="49591" y="1999418"/>
                </a:lnTo>
                <a:lnTo>
                  <a:pt x="75682" y="2038048"/>
                </a:lnTo>
                <a:lnTo>
                  <a:pt x="106386" y="2072932"/>
                </a:lnTo>
                <a:lnTo>
                  <a:pt x="141268" y="2103636"/>
                </a:lnTo>
                <a:lnTo>
                  <a:pt x="179897" y="2129728"/>
                </a:lnTo>
                <a:lnTo>
                  <a:pt x="221840" y="2150775"/>
                </a:lnTo>
                <a:lnTo>
                  <a:pt x="266663" y="2166345"/>
                </a:lnTo>
                <a:lnTo>
                  <a:pt x="313934" y="2176004"/>
                </a:lnTo>
                <a:lnTo>
                  <a:pt x="363220" y="2179320"/>
                </a:lnTo>
                <a:lnTo>
                  <a:pt x="3329940" y="2179320"/>
                </a:lnTo>
                <a:lnTo>
                  <a:pt x="3379225" y="2176004"/>
                </a:lnTo>
                <a:lnTo>
                  <a:pt x="3426496" y="2166345"/>
                </a:lnTo>
                <a:lnTo>
                  <a:pt x="3471319" y="2150775"/>
                </a:lnTo>
                <a:lnTo>
                  <a:pt x="3513262" y="2129728"/>
                </a:lnTo>
                <a:lnTo>
                  <a:pt x="3551891" y="2103636"/>
                </a:lnTo>
                <a:lnTo>
                  <a:pt x="3586773" y="2072932"/>
                </a:lnTo>
                <a:lnTo>
                  <a:pt x="3617477" y="2038048"/>
                </a:lnTo>
                <a:lnTo>
                  <a:pt x="3643568" y="1999418"/>
                </a:lnTo>
                <a:lnTo>
                  <a:pt x="3664615" y="1957474"/>
                </a:lnTo>
                <a:lnTo>
                  <a:pt x="3680185" y="1912649"/>
                </a:lnTo>
                <a:lnTo>
                  <a:pt x="3689844" y="1865376"/>
                </a:lnTo>
                <a:lnTo>
                  <a:pt x="3693160" y="1816087"/>
                </a:lnTo>
                <a:lnTo>
                  <a:pt x="3693160" y="363220"/>
                </a:lnTo>
                <a:lnTo>
                  <a:pt x="3689844" y="313931"/>
                </a:lnTo>
                <a:lnTo>
                  <a:pt x="3680185" y="266658"/>
                </a:lnTo>
                <a:lnTo>
                  <a:pt x="3664615" y="221834"/>
                </a:lnTo>
                <a:lnTo>
                  <a:pt x="3643568" y="179892"/>
                </a:lnTo>
                <a:lnTo>
                  <a:pt x="3617477" y="141263"/>
                </a:lnTo>
                <a:lnTo>
                  <a:pt x="3586773" y="106381"/>
                </a:lnTo>
                <a:lnTo>
                  <a:pt x="3551891" y="75678"/>
                </a:lnTo>
                <a:lnTo>
                  <a:pt x="3513262" y="49588"/>
                </a:lnTo>
                <a:lnTo>
                  <a:pt x="3471319" y="28542"/>
                </a:lnTo>
                <a:lnTo>
                  <a:pt x="3426496" y="12973"/>
                </a:lnTo>
                <a:lnTo>
                  <a:pt x="3379225" y="3315"/>
                </a:lnTo>
                <a:lnTo>
                  <a:pt x="332994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58638" y="89842"/>
            <a:ext cx="323151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F8D3A0"/>
                </a:solidFill>
                <a:latin typeface="Candara"/>
                <a:cs typeface="Candara"/>
              </a:rPr>
              <a:t>Cognate</a:t>
            </a:r>
            <a:r>
              <a:rPr sz="2000" b="1" i="1" spc="-4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2000" b="1" i="1" spc="-10" dirty="0">
                <a:solidFill>
                  <a:srgbClr val="F8D3A0"/>
                </a:solidFill>
                <a:latin typeface="Candara"/>
                <a:cs typeface="Candara"/>
              </a:rPr>
              <a:t>Courses</a:t>
            </a:r>
            <a:r>
              <a:rPr lang="en-PH" sz="2000" b="1" i="1" spc="-10" dirty="0">
                <a:solidFill>
                  <a:srgbClr val="F8D3A0"/>
                </a:solidFill>
                <a:latin typeface="Candara"/>
                <a:cs typeface="Candara"/>
              </a:rPr>
              <a:t>)</a:t>
            </a:r>
            <a:endParaRPr sz="2000" dirty="0">
              <a:latin typeface="Candara"/>
              <a:cs typeface="Candara"/>
            </a:endParaRPr>
          </a:p>
          <a:p>
            <a:pPr marL="159385" marR="414655" indent="-147320">
              <a:lnSpc>
                <a:spcPct val="100000"/>
              </a:lnSpc>
              <a:spcBef>
                <a:spcPts val="40"/>
              </a:spcBef>
              <a:buAutoNum type="arabicPeriod"/>
              <a:tabLst>
                <a:tab pos="469265" algn="l"/>
              </a:tabLst>
            </a:pPr>
            <a:r>
              <a:rPr sz="1400" b="1" i="1" spc="-10" dirty="0">
                <a:solidFill>
                  <a:srgbClr val="F8D3A0"/>
                </a:solidFill>
                <a:latin typeface="Candara"/>
                <a:cs typeface="Candara"/>
              </a:rPr>
              <a:t>Understanding</a:t>
            </a:r>
            <a:r>
              <a:rPr sz="1400" b="1" i="1" spc="-1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Philippine</a:t>
            </a:r>
            <a:r>
              <a:rPr sz="1400" b="1" i="1" spc="2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lang="en-US" sz="1400" b="1" i="1" spc="20" dirty="0">
                <a:solidFill>
                  <a:srgbClr val="F8D3A0"/>
                </a:solidFill>
                <a:latin typeface="Candara"/>
                <a:cs typeface="Candara"/>
              </a:rPr>
              <a:t>and Asian</a:t>
            </a:r>
            <a:r>
              <a:rPr sz="1400" b="1" i="1" spc="-10" dirty="0">
                <a:solidFill>
                  <a:srgbClr val="F8D3A0"/>
                </a:solidFill>
                <a:latin typeface="Candara"/>
                <a:cs typeface="Candara"/>
              </a:rPr>
              <a:t> 	</a:t>
            </a: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Societ</a:t>
            </a:r>
            <a:r>
              <a:rPr lang="en-US" sz="1400" b="1" i="1" dirty="0">
                <a:solidFill>
                  <a:srgbClr val="F8D3A0"/>
                </a:solidFill>
                <a:latin typeface="Candara"/>
                <a:cs typeface="Candara"/>
              </a:rPr>
              <a:t>ies and Culture</a:t>
            </a:r>
            <a:endParaRPr sz="1400" dirty="0">
              <a:latin typeface="Candara"/>
              <a:cs typeface="Candara"/>
            </a:endParaRPr>
          </a:p>
          <a:p>
            <a:pPr marL="175260" marR="5080" indent="-16319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Communication</a:t>
            </a:r>
            <a:r>
              <a:rPr sz="1400" b="1" i="1" spc="-3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in</a:t>
            </a:r>
            <a:r>
              <a:rPr sz="1400" b="1" i="1" spc="-2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the</a:t>
            </a:r>
            <a:r>
              <a:rPr sz="1400" b="1" i="1" spc="-3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Practice</a:t>
            </a:r>
            <a:r>
              <a:rPr sz="1400" b="1" i="1" spc="-3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of</a:t>
            </a:r>
            <a:r>
              <a:rPr sz="1400" b="1" i="1" spc="-3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8D3A0"/>
                </a:solidFill>
                <a:latin typeface="Candara"/>
                <a:cs typeface="Candara"/>
              </a:rPr>
              <a:t> 	</a:t>
            </a: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Leadership</a:t>
            </a:r>
            <a:r>
              <a:rPr lang="en-US" sz="1400" b="1" i="1" dirty="0">
                <a:solidFill>
                  <a:srgbClr val="F8D3A0"/>
                </a:solidFill>
                <a:latin typeface="Candara"/>
                <a:cs typeface="Candara"/>
              </a:rPr>
              <a:t> &amp; Social</a:t>
            </a:r>
            <a:r>
              <a:rPr sz="1400" b="1" i="1" spc="-5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8D3A0"/>
                </a:solidFill>
                <a:latin typeface="Candara"/>
                <a:cs typeface="Candara"/>
              </a:rPr>
              <a:t>Development</a:t>
            </a:r>
            <a:endParaRPr sz="1400" dirty="0">
              <a:latin typeface="Candara"/>
              <a:cs typeface="Candara"/>
            </a:endParaRPr>
          </a:p>
          <a:p>
            <a:pPr marL="177165" marR="347345" indent="-16510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lang="en-US" sz="1400" b="1" i="1" dirty="0">
                <a:solidFill>
                  <a:srgbClr val="F8D3A0"/>
                </a:solidFill>
                <a:latin typeface="Candara"/>
                <a:cs typeface="Candara"/>
              </a:rPr>
              <a:t>Leadership and Social Development in Philippine and Asian Contexts</a:t>
            </a:r>
            <a:endParaRPr sz="1400" dirty="0">
              <a:latin typeface="Candara"/>
              <a:cs typeface="Candara"/>
            </a:endParaRPr>
          </a:p>
          <a:p>
            <a:pPr marL="222885" marR="613410" indent="-21082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The</a:t>
            </a:r>
            <a:r>
              <a:rPr sz="1400" b="1" i="1" spc="-2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Practice</a:t>
            </a:r>
            <a:r>
              <a:rPr sz="1400" b="1" i="1" spc="-1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of</a:t>
            </a:r>
            <a:r>
              <a:rPr sz="1400" b="1" i="1" spc="-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8D3A0"/>
                </a:solidFill>
                <a:latin typeface="Candara"/>
                <a:cs typeface="Candara"/>
              </a:rPr>
              <a:t>Servant-Steward 	Leadership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1929" y="2283456"/>
            <a:ext cx="3813810" cy="1954530"/>
          </a:xfrm>
          <a:custGeom>
            <a:avLst/>
            <a:gdLst/>
            <a:ahLst/>
            <a:cxnLst/>
            <a:rect l="l" t="t" r="r" b="b"/>
            <a:pathLst>
              <a:path w="3813810" h="1954529">
                <a:moveTo>
                  <a:pt x="3488042" y="0"/>
                </a:moveTo>
                <a:lnTo>
                  <a:pt x="325767" y="0"/>
                </a:lnTo>
                <a:lnTo>
                  <a:pt x="277627" y="3532"/>
                </a:lnTo>
                <a:lnTo>
                  <a:pt x="231680" y="13793"/>
                </a:lnTo>
                <a:lnTo>
                  <a:pt x="188430" y="30279"/>
                </a:lnTo>
                <a:lnTo>
                  <a:pt x="148381" y="52485"/>
                </a:lnTo>
                <a:lnTo>
                  <a:pt x="112038" y="79908"/>
                </a:lnTo>
                <a:lnTo>
                  <a:pt x="79903" y="112043"/>
                </a:lnTo>
                <a:lnTo>
                  <a:pt x="52482" y="148387"/>
                </a:lnTo>
                <a:lnTo>
                  <a:pt x="30276" y="188435"/>
                </a:lnTo>
                <a:lnTo>
                  <a:pt x="13792" y="231684"/>
                </a:lnTo>
                <a:lnTo>
                  <a:pt x="3532" y="277630"/>
                </a:lnTo>
                <a:lnTo>
                  <a:pt x="0" y="325767"/>
                </a:lnTo>
                <a:lnTo>
                  <a:pt x="0" y="1628775"/>
                </a:lnTo>
                <a:lnTo>
                  <a:pt x="3532" y="1676912"/>
                </a:lnTo>
                <a:lnTo>
                  <a:pt x="13792" y="1722856"/>
                </a:lnTo>
                <a:lnTo>
                  <a:pt x="30276" y="1766104"/>
                </a:lnTo>
                <a:lnTo>
                  <a:pt x="52482" y="1806151"/>
                </a:lnTo>
                <a:lnTo>
                  <a:pt x="79903" y="1842493"/>
                </a:lnTo>
                <a:lnTo>
                  <a:pt x="112038" y="1874627"/>
                </a:lnTo>
                <a:lnTo>
                  <a:pt x="148381" y="1902048"/>
                </a:lnTo>
                <a:lnTo>
                  <a:pt x="188430" y="1924253"/>
                </a:lnTo>
                <a:lnTo>
                  <a:pt x="231680" y="1940737"/>
                </a:lnTo>
                <a:lnTo>
                  <a:pt x="277627" y="1950997"/>
                </a:lnTo>
                <a:lnTo>
                  <a:pt x="325767" y="1954530"/>
                </a:lnTo>
                <a:lnTo>
                  <a:pt x="3488042" y="1954530"/>
                </a:lnTo>
                <a:lnTo>
                  <a:pt x="3536182" y="1950997"/>
                </a:lnTo>
                <a:lnTo>
                  <a:pt x="3582129" y="1940737"/>
                </a:lnTo>
                <a:lnTo>
                  <a:pt x="3625379" y="1924253"/>
                </a:lnTo>
                <a:lnTo>
                  <a:pt x="3665428" y="1902048"/>
                </a:lnTo>
                <a:lnTo>
                  <a:pt x="3701771" y="1874627"/>
                </a:lnTo>
                <a:lnTo>
                  <a:pt x="3733906" y="1842493"/>
                </a:lnTo>
                <a:lnTo>
                  <a:pt x="3761327" y="1806151"/>
                </a:lnTo>
                <a:lnTo>
                  <a:pt x="3783533" y="1766104"/>
                </a:lnTo>
                <a:lnTo>
                  <a:pt x="3800017" y="1722856"/>
                </a:lnTo>
                <a:lnTo>
                  <a:pt x="3810277" y="1676912"/>
                </a:lnTo>
                <a:lnTo>
                  <a:pt x="3813810" y="1628775"/>
                </a:lnTo>
                <a:lnTo>
                  <a:pt x="3813810" y="325767"/>
                </a:lnTo>
                <a:lnTo>
                  <a:pt x="3810277" y="277630"/>
                </a:lnTo>
                <a:lnTo>
                  <a:pt x="3800017" y="231684"/>
                </a:lnTo>
                <a:lnTo>
                  <a:pt x="3783533" y="188435"/>
                </a:lnTo>
                <a:lnTo>
                  <a:pt x="3761327" y="148387"/>
                </a:lnTo>
                <a:lnTo>
                  <a:pt x="3733906" y="112043"/>
                </a:lnTo>
                <a:lnTo>
                  <a:pt x="3701771" y="79908"/>
                </a:lnTo>
                <a:lnTo>
                  <a:pt x="3665428" y="52485"/>
                </a:lnTo>
                <a:lnTo>
                  <a:pt x="3625379" y="30279"/>
                </a:lnTo>
                <a:lnTo>
                  <a:pt x="3582129" y="13793"/>
                </a:lnTo>
                <a:lnTo>
                  <a:pt x="3536182" y="3532"/>
                </a:lnTo>
                <a:lnTo>
                  <a:pt x="348804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76060" y="2606827"/>
            <a:ext cx="27743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Research</a:t>
            </a:r>
            <a:r>
              <a:rPr sz="20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20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651" y="3221507"/>
            <a:ext cx="225933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indent="-1473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60020" algn="l"/>
              </a:tabLst>
            </a:pPr>
            <a:r>
              <a:rPr lang="en-US" sz="1400" b="1" i="1" dirty="0">
                <a:solidFill>
                  <a:srgbClr val="FFFFFF"/>
                </a:solidFill>
                <a:latin typeface="Candara"/>
                <a:cs typeface="Candara"/>
              </a:rPr>
              <a:t>Dissertation Advising (Adviser Credit)</a:t>
            </a:r>
            <a:endParaRPr sz="1400" dirty="0">
              <a:latin typeface="Candara"/>
              <a:cs typeface="Candara"/>
            </a:endParaRPr>
          </a:p>
          <a:p>
            <a:pPr marL="175895" indent="-163195">
              <a:lnSpc>
                <a:spcPct val="100000"/>
              </a:lnSpc>
              <a:buAutoNum type="arabicPeriod"/>
              <a:tabLst>
                <a:tab pos="175895" algn="l"/>
              </a:tabLst>
            </a:pPr>
            <a:r>
              <a:rPr sz="1400" b="1" i="1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lang="en-US" sz="1400" b="1" i="1" spc="-70" dirty="0">
                <a:solidFill>
                  <a:srgbClr val="FFFFFF"/>
                </a:solidFill>
                <a:latin typeface="Candara"/>
                <a:cs typeface="Candara"/>
              </a:rPr>
              <a:t> Oral Defense and Examination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378190" y="2352039"/>
            <a:ext cx="3611879" cy="1953260"/>
          </a:xfrm>
          <a:custGeom>
            <a:avLst/>
            <a:gdLst/>
            <a:ahLst/>
            <a:cxnLst/>
            <a:rect l="l" t="t" r="r" b="b"/>
            <a:pathLst>
              <a:path w="3611879" h="1953260">
                <a:moveTo>
                  <a:pt x="3286328" y="0"/>
                </a:moveTo>
                <a:lnTo>
                  <a:pt x="325551" y="0"/>
                </a:lnTo>
                <a:lnTo>
                  <a:pt x="277444" y="3529"/>
                </a:lnTo>
                <a:lnTo>
                  <a:pt x="231529" y="13783"/>
                </a:lnTo>
                <a:lnTo>
                  <a:pt x="188308" y="30258"/>
                </a:lnTo>
                <a:lnTo>
                  <a:pt x="148286" y="52449"/>
                </a:lnTo>
                <a:lnTo>
                  <a:pt x="111967" y="79853"/>
                </a:lnTo>
                <a:lnTo>
                  <a:pt x="79853" y="111967"/>
                </a:lnTo>
                <a:lnTo>
                  <a:pt x="52449" y="148286"/>
                </a:lnTo>
                <a:lnTo>
                  <a:pt x="30258" y="188308"/>
                </a:lnTo>
                <a:lnTo>
                  <a:pt x="13783" y="231529"/>
                </a:lnTo>
                <a:lnTo>
                  <a:pt x="3529" y="277444"/>
                </a:lnTo>
                <a:lnTo>
                  <a:pt x="0" y="325551"/>
                </a:lnTo>
                <a:lnTo>
                  <a:pt x="0" y="1627708"/>
                </a:lnTo>
                <a:lnTo>
                  <a:pt x="3529" y="1675815"/>
                </a:lnTo>
                <a:lnTo>
                  <a:pt x="13783" y="1721730"/>
                </a:lnTo>
                <a:lnTo>
                  <a:pt x="30258" y="1764951"/>
                </a:lnTo>
                <a:lnTo>
                  <a:pt x="52449" y="1804973"/>
                </a:lnTo>
                <a:lnTo>
                  <a:pt x="79853" y="1841292"/>
                </a:lnTo>
                <a:lnTo>
                  <a:pt x="111967" y="1873406"/>
                </a:lnTo>
                <a:lnTo>
                  <a:pt x="148286" y="1900810"/>
                </a:lnTo>
                <a:lnTo>
                  <a:pt x="188308" y="1923001"/>
                </a:lnTo>
                <a:lnTo>
                  <a:pt x="231529" y="1939476"/>
                </a:lnTo>
                <a:lnTo>
                  <a:pt x="277444" y="1949730"/>
                </a:lnTo>
                <a:lnTo>
                  <a:pt x="325551" y="1953260"/>
                </a:lnTo>
                <a:lnTo>
                  <a:pt x="3286328" y="1953260"/>
                </a:lnTo>
                <a:lnTo>
                  <a:pt x="3334435" y="1949730"/>
                </a:lnTo>
                <a:lnTo>
                  <a:pt x="3380350" y="1939476"/>
                </a:lnTo>
                <a:lnTo>
                  <a:pt x="3423571" y="1923001"/>
                </a:lnTo>
                <a:lnTo>
                  <a:pt x="3463593" y="1900810"/>
                </a:lnTo>
                <a:lnTo>
                  <a:pt x="3499912" y="1873406"/>
                </a:lnTo>
                <a:lnTo>
                  <a:pt x="3532026" y="1841292"/>
                </a:lnTo>
                <a:lnTo>
                  <a:pt x="3559430" y="1804973"/>
                </a:lnTo>
                <a:lnTo>
                  <a:pt x="3581621" y="1764951"/>
                </a:lnTo>
                <a:lnTo>
                  <a:pt x="3598096" y="1721730"/>
                </a:lnTo>
                <a:lnTo>
                  <a:pt x="3608350" y="1675815"/>
                </a:lnTo>
                <a:lnTo>
                  <a:pt x="3611879" y="1627708"/>
                </a:lnTo>
                <a:lnTo>
                  <a:pt x="3611879" y="325551"/>
                </a:lnTo>
                <a:lnTo>
                  <a:pt x="3608350" y="277444"/>
                </a:lnTo>
                <a:lnTo>
                  <a:pt x="3598096" y="231529"/>
                </a:lnTo>
                <a:lnTo>
                  <a:pt x="3581621" y="188308"/>
                </a:lnTo>
                <a:lnTo>
                  <a:pt x="3559430" y="148286"/>
                </a:lnTo>
                <a:lnTo>
                  <a:pt x="3532026" y="111967"/>
                </a:lnTo>
                <a:lnTo>
                  <a:pt x="3499912" y="79853"/>
                </a:lnTo>
                <a:lnTo>
                  <a:pt x="3463593" y="52449"/>
                </a:lnTo>
                <a:lnTo>
                  <a:pt x="3423571" y="30258"/>
                </a:lnTo>
                <a:lnTo>
                  <a:pt x="3380350" y="13783"/>
                </a:lnTo>
                <a:lnTo>
                  <a:pt x="3334435" y="3529"/>
                </a:lnTo>
                <a:lnTo>
                  <a:pt x="3286328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334206" y="2565906"/>
            <a:ext cx="3198022" cy="1394613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lang="en-US" sz="2000" b="1" i="1" dirty="0">
                <a:solidFill>
                  <a:srgbClr val="F8D3A0"/>
                </a:solidFill>
                <a:latin typeface="Candara"/>
                <a:cs typeface="Candara"/>
              </a:rPr>
              <a:t>    </a:t>
            </a:r>
            <a:r>
              <a:rPr sz="2000" b="1" i="1" dirty="0">
                <a:solidFill>
                  <a:srgbClr val="F8D3A0"/>
                </a:solidFill>
                <a:latin typeface="Candara"/>
                <a:cs typeface="Candara"/>
              </a:rPr>
              <a:t>Independent</a:t>
            </a:r>
            <a:r>
              <a:rPr sz="2000" b="1" i="1" spc="-6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8D3A0"/>
                </a:solidFill>
                <a:latin typeface="Candara"/>
                <a:cs typeface="Candara"/>
              </a:rPr>
              <a:t>Study</a:t>
            </a:r>
            <a:r>
              <a:rPr sz="2000" b="1" i="1" spc="-40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2000" b="1" i="1" spc="-10" dirty="0">
                <a:solidFill>
                  <a:srgbClr val="F8D3A0"/>
                </a:solidFill>
                <a:latin typeface="Candara"/>
                <a:cs typeface="Candara"/>
              </a:rPr>
              <a:t>Subjects</a:t>
            </a:r>
            <a:endParaRPr sz="2000" dirty="0">
              <a:latin typeface="Candara"/>
              <a:cs typeface="Candara"/>
            </a:endParaRPr>
          </a:p>
          <a:p>
            <a:pPr marL="617220" indent="-1473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17220" algn="l"/>
              </a:tabLst>
            </a:pP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Independent</a:t>
            </a:r>
            <a:r>
              <a:rPr sz="1400" b="1" i="1" spc="-3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Study</a:t>
            </a:r>
            <a:r>
              <a:rPr sz="1400" b="1" i="1" spc="-5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lang="en-US" sz="1400" b="1" i="1" spc="-55" dirty="0">
                <a:solidFill>
                  <a:srgbClr val="F8D3A0"/>
                </a:solidFill>
                <a:latin typeface="Candara"/>
                <a:cs typeface="Candara"/>
              </a:rPr>
              <a:t>1  (Specialization Module)</a:t>
            </a:r>
            <a:endParaRPr sz="1400" dirty="0">
              <a:latin typeface="Candara"/>
              <a:cs typeface="Candara"/>
            </a:endParaRPr>
          </a:p>
          <a:p>
            <a:pPr marL="633095" indent="-16319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633095" algn="l"/>
              </a:tabLst>
            </a:pP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Independent</a:t>
            </a:r>
            <a:r>
              <a:rPr sz="1400" b="1" i="1" spc="-4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sz="1400" b="1" i="1" dirty="0">
                <a:solidFill>
                  <a:srgbClr val="F8D3A0"/>
                </a:solidFill>
                <a:latin typeface="Candara"/>
                <a:cs typeface="Candara"/>
              </a:rPr>
              <a:t>Study</a:t>
            </a:r>
            <a:r>
              <a:rPr sz="1400" b="1" i="1" spc="-45" dirty="0">
                <a:solidFill>
                  <a:srgbClr val="F8D3A0"/>
                </a:solidFill>
                <a:latin typeface="Candara"/>
                <a:cs typeface="Candara"/>
              </a:rPr>
              <a:t> </a:t>
            </a:r>
            <a:r>
              <a:rPr lang="en-US" sz="1400" b="1" i="1" spc="-45" dirty="0">
                <a:solidFill>
                  <a:srgbClr val="F8D3A0"/>
                </a:solidFill>
                <a:latin typeface="Candara"/>
                <a:cs typeface="Candara"/>
              </a:rPr>
              <a:t>2 (Specialization Module)</a:t>
            </a:r>
            <a:endParaRPr sz="1400" dirty="0">
              <a:latin typeface="Candara"/>
              <a:cs typeface="Candara"/>
            </a:endParaRPr>
          </a:p>
        </p:txBody>
      </p:sp>
      <p:pic>
        <p:nvPicPr>
          <p:cNvPr id="36" name="object 12">
            <a:extLst>
              <a:ext uri="{FF2B5EF4-FFF2-40B4-BE49-F238E27FC236}">
                <a16:creationId xmlns:a16="http://schemas.microsoft.com/office/drawing/2014/main" id="{A639B882-346A-C8F7-71C2-2D1A4699BF2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88562" y="4682564"/>
            <a:ext cx="1230617" cy="10617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0438130" cy="136779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5306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2780"/>
              </a:spcBef>
            </a:pPr>
            <a:r>
              <a:rPr sz="3600" u="none" dirty="0"/>
              <a:t>Design</a:t>
            </a:r>
            <a:r>
              <a:rPr sz="3600" u="none" spc="-55" dirty="0"/>
              <a:t> </a:t>
            </a:r>
            <a:r>
              <a:rPr sz="3600" u="none" dirty="0"/>
              <a:t>of</a:t>
            </a:r>
            <a:r>
              <a:rPr sz="3600" u="none" spc="-45" dirty="0"/>
              <a:t> </a:t>
            </a:r>
            <a:r>
              <a:rPr sz="3600" u="none" dirty="0"/>
              <a:t>the</a:t>
            </a:r>
            <a:r>
              <a:rPr sz="3600" u="none" spc="-30" dirty="0"/>
              <a:t> </a:t>
            </a:r>
            <a:r>
              <a:rPr sz="3600" u="none" spc="-10" dirty="0"/>
              <a:t>Curriculum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143000" y="2362200"/>
            <a:ext cx="9231630" cy="39882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6250" algn="just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main</a:t>
            </a:r>
            <a:r>
              <a:rPr sz="1600" b="1" i="1" spc="1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requirements</a:t>
            </a:r>
            <a:r>
              <a:rPr sz="1600" b="1" i="1" spc="1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sz="16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graduation</a:t>
            </a:r>
            <a:r>
              <a:rPr sz="1600" b="1" i="1" spc="1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are</a:t>
            </a:r>
            <a:r>
              <a:rPr sz="16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600" b="1" i="1" spc="110" dirty="0">
                <a:solidFill>
                  <a:srgbClr val="FFFFFF"/>
                </a:solidFill>
                <a:latin typeface="Candara"/>
                <a:cs typeface="Candara"/>
              </a:rPr>
              <a:t>nine</a:t>
            </a:r>
            <a:r>
              <a:rPr sz="16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(</a:t>
            </a:r>
            <a:r>
              <a:rPr lang="en-US" sz="1600" b="1" i="1" dirty="0">
                <a:solidFill>
                  <a:srgbClr val="FFFFFF"/>
                </a:solidFill>
                <a:latin typeface="Candara"/>
                <a:cs typeface="Candara"/>
              </a:rPr>
              <a:t>9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)</a:t>
            </a:r>
            <a:r>
              <a:rPr sz="16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modular/tutorial</a:t>
            </a:r>
            <a:r>
              <a:rPr sz="1600" b="1" i="1" spc="1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courses</a:t>
            </a:r>
            <a:r>
              <a:rPr sz="16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plus</a:t>
            </a:r>
            <a:r>
              <a:rPr sz="16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600" b="1" i="1" spc="114" dirty="0">
                <a:solidFill>
                  <a:srgbClr val="FFFFFF"/>
                </a:solidFill>
                <a:latin typeface="Candara"/>
                <a:cs typeface="Candara"/>
              </a:rPr>
              <a:t>two</a:t>
            </a:r>
            <a:r>
              <a:rPr sz="16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spc="-25" dirty="0">
                <a:solidFill>
                  <a:srgbClr val="FFFFFF"/>
                </a:solidFill>
                <a:latin typeface="Candara"/>
                <a:cs typeface="Candara"/>
              </a:rPr>
              <a:t>(</a:t>
            </a:r>
            <a:r>
              <a:rPr lang="en-US" sz="1600" b="1" i="1" spc="-25" dirty="0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sz="1600" b="1" i="1" spc="-25" dirty="0">
                <a:solidFill>
                  <a:srgbClr val="FFFFFF"/>
                </a:solidFill>
                <a:latin typeface="Candara"/>
                <a:cs typeface="Candara"/>
              </a:rPr>
              <a:t>)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independent</a:t>
            </a:r>
            <a:r>
              <a:rPr sz="1600" b="1" i="1" spc="49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study</a:t>
            </a:r>
            <a:r>
              <a:rPr sz="1600" b="1" i="1" spc="6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courses</a:t>
            </a:r>
            <a:r>
              <a:rPr lang="en-US" sz="1600" b="1" i="1" dirty="0">
                <a:solidFill>
                  <a:srgbClr val="FFFFFF"/>
                </a:solidFill>
                <a:latin typeface="Candara"/>
                <a:cs typeface="Candara"/>
              </a:rPr>
              <a:t> or subjects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r>
              <a:rPr sz="1600" b="1" i="1" spc="3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Each</a:t>
            </a:r>
            <a:r>
              <a:rPr sz="1600" b="1" i="1" spc="3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subject</a:t>
            </a:r>
            <a:r>
              <a:rPr sz="1600" b="1" i="1" spc="3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is</a:t>
            </a:r>
            <a:r>
              <a:rPr sz="1600" b="1" i="1" spc="3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equivalent</a:t>
            </a:r>
            <a:r>
              <a:rPr sz="1600" b="1" i="1" spc="3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600" b="1" i="1" spc="3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600" b="1" i="1" spc="3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graduate</a:t>
            </a:r>
            <a:r>
              <a:rPr sz="1600" b="1" i="1" spc="3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credit</a:t>
            </a:r>
            <a:r>
              <a:rPr sz="1600" b="1" i="1" spc="3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r>
              <a:rPr lang="en-US" sz="1600" b="1" i="1" dirty="0">
                <a:solidFill>
                  <a:srgbClr val="FFFFFF"/>
                </a:solidFill>
                <a:latin typeface="Candara"/>
                <a:cs typeface="Candara"/>
              </a:rPr>
              <a:t>, except for the two independent study subjects with each subject equivalent to 6 units. The</a:t>
            </a:r>
            <a:r>
              <a:rPr sz="16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16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600" b="1" i="1" spc="-40" dirty="0">
                <a:solidFill>
                  <a:srgbClr val="FFFFFF"/>
                </a:solidFill>
                <a:latin typeface="Candara"/>
                <a:cs typeface="Candara"/>
              </a:rPr>
              <a:t>research and oral defense and examination</a:t>
            </a:r>
            <a:r>
              <a:rPr sz="16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600" b="1" i="1" spc="-40" dirty="0">
                <a:solidFill>
                  <a:srgbClr val="FFFFFF"/>
                </a:solidFill>
                <a:latin typeface="Candara"/>
                <a:cs typeface="Candara"/>
              </a:rPr>
              <a:t>are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equivalent</a:t>
            </a:r>
            <a:r>
              <a:rPr sz="16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6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12</a:t>
            </a:r>
            <a:r>
              <a:rPr sz="16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r>
              <a:rPr lang="en-US" sz="1600" b="1" i="1" dirty="0">
                <a:solidFill>
                  <a:srgbClr val="FFFFFF"/>
                </a:solidFill>
                <a:latin typeface="Candara"/>
                <a:cs typeface="Candara"/>
              </a:rPr>
              <a:t>. The program has</a:t>
            </a:r>
            <a:r>
              <a:rPr lang="en-US" sz="16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6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total</a:t>
            </a:r>
            <a:r>
              <a:rPr sz="1600" b="1" i="1" spc="1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b="1" i="1" spc="1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48</a:t>
            </a:r>
            <a:r>
              <a:rPr sz="1600" b="1" i="1" spc="1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units.</a:t>
            </a:r>
            <a:r>
              <a:rPr sz="1600" b="1" i="1" spc="1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b="1" i="1" spc="1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first</a:t>
            </a:r>
            <a:r>
              <a:rPr sz="1600" b="1" i="1" spc="1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600" b="1" i="1" spc="125" dirty="0">
                <a:solidFill>
                  <a:srgbClr val="FFFFFF"/>
                </a:solidFill>
                <a:latin typeface="Candara"/>
                <a:cs typeface="Candara"/>
              </a:rPr>
              <a:t>two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course</a:t>
            </a:r>
            <a:r>
              <a:rPr lang="en-US" sz="1600" b="1" i="1" dirty="0">
                <a:solidFill>
                  <a:srgbClr val="FFFFFF"/>
                </a:solidFill>
                <a:latin typeface="Candara"/>
                <a:cs typeface="Candara"/>
              </a:rPr>
              <a:t>s are the </a:t>
            </a:r>
            <a:r>
              <a:rPr sz="1600" b="1" i="1" spc="1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Advance</a:t>
            </a:r>
            <a:r>
              <a:rPr lang="en-US" sz="1600" b="1" i="1" dirty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1600" b="1" i="1" spc="1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Social</a:t>
            </a:r>
            <a:r>
              <a:rPr sz="1600" b="1" i="1" spc="1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Research</a:t>
            </a:r>
            <a:r>
              <a:rPr lang="en-US" sz="1600" b="1" i="1" dirty="0">
                <a:solidFill>
                  <a:srgbClr val="FFFFFF"/>
                </a:solidFill>
                <a:latin typeface="Candara"/>
                <a:cs typeface="Candara"/>
              </a:rPr>
              <a:t> 1 and 2 upon completion of which the student should have a dissertation proposal which is to be presented to a panel for approval. The three other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core</a:t>
            </a:r>
            <a:r>
              <a:rPr sz="1600" b="1" i="1" spc="2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courses</a:t>
            </a:r>
            <a:r>
              <a:rPr sz="1600" b="1" i="1" spc="2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600" b="1" i="1" spc="265" dirty="0">
                <a:solidFill>
                  <a:srgbClr val="FFFFFF"/>
                </a:solidFill>
                <a:latin typeface="Candara"/>
                <a:cs typeface="Candara"/>
              </a:rPr>
              <a:t>are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on</a:t>
            </a:r>
            <a:r>
              <a:rPr sz="1600" b="1" i="1" spc="2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ndara"/>
                <a:cs typeface="Candara"/>
              </a:rPr>
              <a:t>leadership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namely;</a:t>
            </a:r>
            <a:r>
              <a:rPr sz="1600" b="1" i="1" spc="4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Theology</a:t>
            </a:r>
            <a:r>
              <a:rPr sz="1600" b="1" i="1" spc="409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600" b="1" i="1" spc="4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Philosophy</a:t>
            </a:r>
            <a:r>
              <a:rPr sz="1600" b="1" i="1" spc="4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b="1" i="1" spc="4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Leadership,</a:t>
            </a:r>
            <a:r>
              <a:rPr sz="1600" b="1" i="1" spc="4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Spirituality</a:t>
            </a:r>
            <a:r>
              <a:rPr sz="1600" b="1" i="1" spc="409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600" b="1" i="1" spc="4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r>
              <a:rPr sz="1600" b="1" i="1" spc="4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600" b="1" i="1" spc="4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Survey</a:t>
            </a:r>
            <a:r>
              <a:rPr sz="1600" b="1" i="1" spc="4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spc="-25" dirty="0">
                <a:solidFill>
                  <a:srgbClr val="FFFFFF"/>
                </a:solidFill>
                <a:latin typeface="Candara"/>
                <a:cs typeface="Candara"/>
              </a:rPr>
              <a:t>of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r>
              <a:rPr sz="1600" b="1" i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600" b="1" i="1" spc="-70" dirty="0">
                <a:solidFill>
                  <a:srgbClr val="FFFFFF"/>
                </a:solidFill>
                <a:latin typeface="Candara"/>
                <a:cs typeface="Candara"/>
              </a:rPr>
              <a:t>and Social Development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Theories:</a:t>
            </a:r>
            <a:r>
              <a:rPr sz="16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Perspective</a:t>
            </a:r>
            <a:r>
              <a:rPr lang="en-US" sz="1600" b="1" i="1" dirty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1600" b="1" i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6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Theory</a:t>
            </a:r>
            <a:r>
              <a:rPr sz="16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ndara"/>
                <a:cs typeface="Candara"/>
              </a:rPr>
              <a:t>Development.</a:t>
            </a:r>
            <a:endParaRPr sz="1600" dirty="0">
              <a:latin typeface="Candara"/>
              <a:cs typeface="Candara"/>
            </a:endParaRPr>
          </a:p>
          <a:p>
            <a:pPr marL="15875" marR="5080" indent="477520" algn="just">
              <a:lnSpc>
                <a:spcPct val="100000"/>
              </a:lnSpc>
              <a:spcBef>
                <a:spcPts val="2160"/>
              </a:spcBef>
            </a:pP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b="1" i="1" spc="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600" b="1" i="1" spc="15" dirty="0">
                <a:solidFill>
                  <a:srgbClr val="FFFFFF"/>
                </a:solidFill>
                <a:latin typeface="Candara"/>
                <a:cs typeface="Candara"/>
              </a:rPr>
              <a:t>next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four</a:t>
            </a:r>
            <a:r>
              <a:rPr sz="16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(4)</a:t>
            </a:r>
            <a:r>
              <a:rPr sz="1600" b="1" i="1" spc="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courses</a:t>
            </a:r>
            <a:r>
              <a:rPr sz="1600" b="1" i="1" spc="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are</a:t>
            </a:r>
            <a:r>
              <a:rPr sz="16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cognate</a:t>
            </a:r>
            <a:r>
              <a:rPr sz="1600" b="1" i="1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courses</a:t>
            </a:r>
            <a:r>
              <a:rPr sz="1600" b="1" i="1" spc="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which</a:t>
            </a:r>
            <a:r>
              <a:rPr sz="1600" b="1" i="1" spc="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are</a:t>
            </a:r>
            <a:r>
              <a:rPr sz="1600" b="1" i="1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related</a:t>
            </a:r>
            <a:r>
              <a:rPr sz="1600" b="1" i="1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600" b="1" i="1" spc="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study</a:t>
            </a:r>
            <a:r>
              <a:rPr sz="16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600" b="1" i="1" spc="-10" dirty="0">
                <a:solidFill>
                  <a:srgbClr val="FFFFFF"/>
                </a:solidFill>
                <a:latin typeface="Candara"/>
                <a:cs typeface="Candara"/>
              </a:rPr>
              <a:t>social development</a:t>
            </a:r>
            <a:r>
              <a:rPr sz="1600" b="1" i="1" spc="-10" dirty="0">
                <a:solidFill>
                  <a:srgbClr val="FFFFFF"/>
                </a:solidFill>
                <a:latin typeface="Candara"/>
                <a:cs typeface="Candara"/>
              </a:rPr>
              <a:t>. </a:t>
            </a:r>
            <a:r>
              <a:rPr lang="en-US" sz="1600" b="1" i="1" spc="-10" dirty="0">
                <a:solidFill>
                  <a:srgbClr val="FFFFFF"/>
                </a:solidFill>
                <a:latin typeface="Candara"/>
                <a:cs typeface="Candara"/>
              </a:rPr>
              <a:t>The last two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courses</a:t>
            </a:r>
            <a:r>
              <a:rPr sz="1600" b="1" i="1" spc="4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are</a:t>
            </a:r>
            <a:r>
              <a:rPr sz="1600" b="1" i="1" spc="4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independent</a:t>
            </a:r>
            <a:r>
              <a:rPr sz="1600" b="1" i="1" spc="4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study</a:t>
            </a:r>
            <a:r>
              <a:rPr sz="1600" b="1" i="1" spc="4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subjects</a:t>
            </a:r>
            <a:r>
              <a:rPr sz="1600" b="1" i="1" spc="4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b="1" i="1" spc="4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contents</a:t>
            </a:r>
            <a:r>
              <a:rPr sz="1600" b="1" i="1" spc="4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b="1" i="1" spc="409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which</a:t>
            </a:r>
            <a:r>
              <a:rPr sz="1600" b="1" i="1" spc="409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are</a:t>
            </a:r>
            <a:r>
              <a:rPr sz="1600" b="1" i="1" spc="4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600" b="1" i="1" spc="4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spc="-25" dirty="0">
                <a:solidFill>
                  <a:srgbClr val="FFFFFF"/>
                </a:solidFill>
                <a:latin typeface="Candara"/>
                <a:cs typeface="Candara"/>
              </a:rPr>
              <a:t>be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determined</a:t>
            </a:r>
            <a:r>
              <a:rPr sz="1600" b="1" i="1" spc="2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by</a:t>
            </a:r>
            <a:r>
              <a:rPr sz="1600" b="1" i="1" spc="2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b="1" i="1" spc="2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student</a:t>
            </a:r>
            <a:r>
              <a:rPr sz="1600" b="1" i="1" spc="2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600" b="1" i="1" spc="2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consultation</a:t>
            </a:r>
            <a:r>
              <a:rPr sz="1600" b="1" i="1" spc="2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with</a:t>
            </a:r>
            <a:r>
              <a:rPr sz="1600" b="1" i="1" spc="2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his/her</a:t>
            </a:r>
            <a:r>
              <a:rPr sz="1600" b="1" i="1" spc="2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1600" b="1" i="1" spc="2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adviser.</a:t>
            </a:r>
            <a:r>
              <a:rPr sz="1600" b="1" i="1" spc="2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b="1" i="1" spc="2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ndara"/>
                <a:cs typeface="Candara"/>
              </a:rPr>
              <a:t>independent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study</a:t>
            </a:r>
            <a:r>
              <a:rPr sz="1600" b="1" i="1" spc="1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subjects</a:t>
            </a:r>
            <a:r>
              <a:rPr sz="1600" b="1" i="1" spc="19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should</a:t>
            </a:r>
            <a:r>
              <a:rPr sz="1600" b="1" i="1" spc="1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be</a:t>
            </a:r>
            <a:r>
              <a:rPr sz="1600" b="1" i="1" spc="1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related</a:t>
            </a:r>
            <a:r>
              <a:rPr sz="1600" b="1" i="1" spc="1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600" b="1" i="1" spc="1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b="1" i="1" spc="1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chosen</a:t>
            </a:r>
            <a:r>
              <a:rPr sz="1600" b="1" i="1" spc="1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1600" b="1" i="1" spc="1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topic</a:t>
            </a:r>
            <a:r>
              <a:rPr sz="1600" b="1" i="1" spc="1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b="1" i="1" spc="1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b="1" i="1" spc="1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student.</a:t>
            </a:r>
            <a:r>
              <a:rPr sz="1600" b="1" i="1" spc="1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b="1" i="1" spc="1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ndara"/>
                <a:cs typeface="Candara"/>
              </a:rPr>
              <a:t>learning,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findings</a:t>
            </a:r>
            <a:r>
              <a:rPr sz="1600" b="1" i="1" spc="9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or</a:t>
            </a:r>
            <a:r>
              <a:rPr sz="16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output</a:t>
            </a:r>
            <a:r>
              <a:rPr sz="1600" b="1" i="1" spc="1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these</a:t>
            </a:r>
            <a:r>
              <a:rPr sz="16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independent</a:t>
            </a:r>
            <a:r>
              <a:rPr sz="16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study</a:t>
            </a:r>
            <a:r>
              <a:rPr sz="1600" b="1" i="1" spc="1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subjects</a:t>
            </a:r>
            <a:r>
              <a:rPr sz="16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should</a:t>
            </a:r>
            <a:r>
              <a:rPr sz="1600" b="1" i="1" spc="1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become</a:t>
            </a:r>
            <a:r>
              <a:rPr sz="16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part</a:t>
            </a:r>
            <a:r>
              <a:rPr sz="1600" b="1" i="1" spc="1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b="1" i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ndara"/>
                <a:cs typeface="Candara"/>
              </a:rPr>
              <a:t>Dissertation.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Each</a:t>
            </a:r>
            <a:r>
              <a:rPr sz="1600" b="1" i="1" spc="3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course</a:t>
            </a:r>
            <a:r>
              <a:rPr sz="1600" b="1" i="1" spc="3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must</a:t>
            </a:r>
            <a:r>
              <a:rPr sz="1600" b="1" i="1" spc="3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be</a:t>
            </a:r>
            <a:r>
              <a:rPr sz="1600" b="1" i="1" spc="3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finished</a:t>
            </a:r>
            <a:r>
              <a:rPr sz="1600" b="1" i="1" spc="3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within</a:t>
            </a:r>
            <a:r>
              <a:rPr sz="1600" b="1" i="1" spc="3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one</a:t>
            </a:r>
            <a:r>
              <a:rPr sz="1600" b="1" i="1" spc="3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year,</a:t>
            </a:r>
            <a:r>
              <a:rPr sz="1600" b="1" i="1" spc="3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upon</a:t>
            </a:r>
            <a:r>
              <a:rPr sz="1600" b="1" i="1" spc="3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which</a:t>
            </a:r>
            <a:r>
              <a:rPr sz="1600" b="1" i="1" spc="3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600" b="1" i="1" spc="3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faculty</a:t>
            </a:r>
            <a:r>
              <a:rPr sz="1600" b="1" i="1" spc="3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will</a:t>
            </a:r>
            <a:r>
              <a:rPr sz="1600" b="1" i="1" spc="3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give</a:t>
            </a:r>
            <a:r>
              <a:rPr sz="1600" b="1" i="1" spc="3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600" b="1" i="1" spc="3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grade</a:t>
            </a:r>
            <a:r>
              <a:rPr sz="1600" b="1" i="1" spc="3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spc="-25" dirty="0">
                <a:solidFill>
                  <a:srgbClr val="FFFFFF"/>
                </a:solidFill>
                <a:latin typeface="Candara"/>
                <a:cs typeface="Candara"/>
              </a:rPr>
              <a:t>of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“Completed”</a:t>
            </a:r>
            <a:r>
              <a:rPr sz="16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(the</a:t>
            </a:r>
            <a:r>
              <a:rPr sz="1600" b="1" i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equivalent</a:t>
            </a:r>
            <a:r>
              <a:rPr sz="1600" b="1" i="1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6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1.0</a:t>
            </a:r>
            <a:r>
              <a:rPr sz="16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16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1.75)</a:t>
            </a:r>
            <a:r>
              <a:rPr sz="16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ndara"/>
                <a:cs typeface="Candara"/>
              </a:rPr>
              <a:t>or</a:t>
            </a:r>
            <a:r>
              <a:rPr sz="16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ndara"/>
                <a:cs typeface="Candara"/>
              </a:rPr>
              <a:t>“Withdrawn</a:t>
            </a:r>
            <a:r>
              <a:rPr lang="en-US" sz="1600" b="1" i="1" spc="-10" dirty="0">
                <a:solidFill>
                  <a:srgbClr val="FFFFFF"/>
                </a:solidFill>
                <a:latin typeface="Candara"/>
                <a:cs typeface="Candara"/>
              </a:rPr>
              <a:t>/Incomplete</a:t>
            </a:r>
            <a:r>
              <a:rPr sz="1600" b="1" i="1" spc="-10" dirty="0">
                <a:solidFill>
                  <a:srgbClr val="FFFFFF"/>
                </a:solidFill>
                <a:latin typeface="Candara"/>
                <a:cs typeface="Candara"/>
              </a:rPr>
              <a:t>”</a:t>
            </a:r>
            <a:r>
              <a:rPr lang="en-US" sz="1600" b="1" i="1" spc="-10" dirty="0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endParaRPr sz="1600" dirty="0">
              <a:latin typeface="Candara"/>
              <a:cs typeface="Candara"/>
            </a:endParaRPr>
          </a:p>
        </p:txBody>
      </p:sp>
      <p:pic>
        <p:nvPicPr>
          <p:cNvPr id="4" name="object 12">
            <a:extLst>
              <a:ext uri="{FF2B5EF4-FFF2-40B4-BE49-F238E27FC236}">
                <a16:creationId xmlns:a16="http://schemas.microsoft.com/office/drawing/2014/main" id="{AEE8B1F7-F1C0-4746-9658-41B768B306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4200" y="762641"/>
            <a:ext cx="1230617" cy="10617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0438130" cy="136779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5085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355"/>
              </a:spcBef>
            </a:pPr>
            <a:r>
              <a:rPr sz="3600" u="none" dirty="0"/>
              <a:t>Design</a:t>
            </a:r>
            <a:r>
              <a:rPr sz="3600" u="none" spc="-55" dirty="0"/>
              <a:t> </a:t>
            </a:r>
            <a:r>
              <a:rPr sz="3600" u="none" dirty="0"/>
              <a:t>of</a:t>
            </a:r>
            <a:r>
              <a:rPr sz="3600" u="none" spc="-45" dirty="0"/>
              <a:t> </a:t>
            </a:r>
            <a:r>
              <a:rPr sz="3600" u="none" dirty="0"/>
              <a:t>the</a:t>
            </a:r>
            <a:r>
              <a:rPr sz="3600" u="none" spc="-30" dirty="0"/>
              <a:t> </a:t>
            </a:r>
            <a:r>
              <a:rPr sz="3600" u="none" spc="-10" dirty="0"/>
              <a:t>Curriculum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082146" y="2045817"/>
            <a:ext cx="87503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Total</a:t>
            </a:r>
            <a:r>
              <a:rPr sz="12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15</a:t>
            </a:r>
            <a:r>
              <a:rPr lang="en-PH" sz="12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PH"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lang="en-US" sz="1200" b="1" i="1" spc="-10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PH"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6 units</a:t>
            </a:r>
            <a:endParaRPr sz="12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endParaRPr sz="12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5746" y="2045817"/>
            <a:ext cx="468947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066165" indent="-4572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Core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Courses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(Fundamentals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Development)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Advance</a:t>
            </a:r>
            <a:r>
              <a:rPr lang="en-US" sz="1200" b="1" i="1" dirty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Social</a:t>
            </a:r>
            <a:r>
              <a:rPr sz="12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Research</a:t>
            </a:r>
            <a:r>
              <a:rPr sz="12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1</a:t>
            </a:r>
            <a:r>
              <a:rPr sz="12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2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50" dirty="0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endParaRPr sz="1200" dirty="0">
              <a:latin typeface="Candara"/>
              <a:cs typeface="Candara"/>
            </a:endParaRPr>
          </a:p>
          <a:p>
            <a:pPr marL="9271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Research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200" b="1" i="1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Writing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50" dirty="0">
                <a:solidFill>
                  <a:srgbClr val="FFFFFF"/>
                </a:solidFill>
                <a:latin typeface="Candara"/>
                <a:cs typeface="Candara"/>
              </a:rPr>
              <a:t>1</a:t>
            </a:r>
            <a:r>
              <a:rPr lang="en-US" sz="1200" b="1" i="1" spc="-50" dirty="0">
                <a:solidFill>
                  <a:srgbClr val="FFFFFF"/>
                </a:solidFill>
                <a:latin typeface="Candara"/>
                <a:cs typeface="Candara"/>
              </a:rPr>
              <a:t>	   	                              </a:t>
            </a:r>
            <a:endParaRPr sz="1200" dirty="0">
              <a:latin typeface="Candara"/>
              <a:cs typeface="Candara"/>
            </a:endParaRPr>
          </a:p>
          <a:p>
            <a:pPr marL="469900" marR="5080" indent="4572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Research</a:t>
            </a:r>
            <a:r>
              <a:rPr sz="12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12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Writing</a:t>
            </a:r>
            <a:r>
              <a:rPr sz="12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(Dissertation</a:t>
            </a:r>
            <a:r>
              <a:rPr sz="12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Proposal)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Theology</a:t>
            </a:r>
            <a:r>
              <a:rPr sz="12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Philosophy</a:t>
            </a:r>
            <a:r>
              <a:rPr sz="12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2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Holistic</a:t>
            </a:r>
            <a:r>
              <a:rPr sz="12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r>
              <a:rPr sz="12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200" b="1" i="1" spc="-45" dirty="0">
                <a:solidFill>
                  <a:srgbClr val="FFFFFF"/>
                </a:solidFill>
                <a:latin typeface="Candara"/>
                <a:cs typeface="Candara"/>
              </a:rPr>
              <a:t>&amp; Social 	</a:t>
            </a:r>
            <a:r>
              <a:rPr sz="1200" b="1" i="1" spc="-10" dirty="0" err="1">
                <a:solidFill>
                  <a:srgbClr val="FFFFFF"/>
                </a:solidFill>
                <a:latin typeface="Candara"/>
                <a:cs typeface="Candara"/>
              </a:rPr>
              <a:t>Development:</a:t>
            </a:r>
            <a:r>
              <a:rPr sz="1200" b="1" i="1" dirty="0" err="1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Biblical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Perspective</a:t>
            </a:r>
            <a:endParaRPr sz="1200" dirty="0">
              <a:latin typeface="Candara"/>
              <a:cs typeface="Candara"/>
            </a:endParaRPr>
          </a:p>
          <a:p>
            <a:pPr marL="501015" marR="200660" indent="-31750">
              <a:lnSpc>
                <a:spcPct val="100000"/>
              </a:lnSpc>
            </a:pP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Spirituality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and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Leadership: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200" b="1" i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Leader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lang="en-US" sz="1200" b="1" i="1" dirty="0">
                <a:solidFill>
                  <a:srgbClr val="FFFFFF"/>
                </a:solidFill>
                <a:latin typeface="Candara"/>
                <a:cs typeface="Candara"/>
              </a:rPr>
              <a:t>nd his Spirituality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Theories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of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r>
              <a:rPr lang="en-US"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 &amp; Social Development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: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Perspective</a:t>
            </a:r>
            <a:r>
              <a:rPr lang="en-US"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200" b="1" i="1" spc="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200" b="1" i="1" spc="5" dirty="0">
                <a:solidFill>
                  <a:srgbClr val="FFFFFF"/>
                </a:solidFill>
                <a:latin typeface="Candara"/>
                <a:cs typeface="Candara"/>
              </a:rPr>
              <a:t>	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Theory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Development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2146" y="2960217"/>
            <a:ext cx="4445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2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2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endParaRPr lang="en-US" sz="1200" b="1" i="1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1994" y="3711705"/>
            <a:ext cx="8572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Total</a:t>
            </a:r>
            <a:r>
              <a:rPr sz="12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12</a:t>
            </a:r>
            <a:r>
              <a:rPr sz="12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2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2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endParaRPr lang="en-US" sz="1200" b="1" i="1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7445" y="3691737"/>
            <a:ext cx="4655820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0" marR="5080" indent="-426084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Cognate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Courses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(Practice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Leadership:</a:t>
            </a:r>
            <a:r>
              <a:rPr sz="12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Skills</a:t>
            </a:r>
            <a:r>
              <a:rPr sz="1200" b="1" i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Context) Understanding</a:t>
            </a:r>
            <a:r>
              <a:rPr sz="12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Philippine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and Asian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Societ</a:t>
            </a:r>
            <a:r>
              <a:rPr lang="en-US" sz="1200" b="1" i="1" dirty="0">
                <a:solidFill>
                  <a:srgbClr val="FFFFFF"/>
                </a:solidFill>
                <a:latin typeface="Candara"/>
                <a:cs typeface="Candara"/>
              </a:rPr>
              <a:t>ies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 Culture</a:t>
            </a:r>
            <a:r>
              <a:rPr lang="en-US"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 Communication</a:t>
            </a:r>
            <a:r>
              <a:rPr sz="12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Practice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Holistic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r>
              <a:rPr sz="12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200" b="1" i="1" spc="-30" dirty="0">
                <a:solidFill>
                  <a:srgbClr val="FFFFFF"/>
                </a:solidFill>
                <a:latin typeface="Candara"/>
                <a:cs typeface="Candara"/>
              </a:rPr>
              <a:t> &amp;  	Social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Development </a:t>
            </a:r>
            <a:endParaRPr lang="en-US" sz="1200" b="1" i="1" spc="-10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438150" marR="5080" indent="-426084">
              <a:lnSpc>
                <a:spcPct val="100000"/>
              </a:lnSpc>
              <a:spcBef>
                <a:spcPts val="100"/>
              </a:spcBef>
            </a:pPr>
            <a:r>
              <a:rPr lang="en-PH"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	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Holistic</a:t>
            </a:r>
            <a:r>
              <a:rPr sz="12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r>
              <a:rPr sz="12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200" b="1" i="1" spc="-50" dirty="0">
                <a:solidFill>
                  <a:srgbClr val="FFFFFF"/>
                </a:solidFill>
                <a:latin typeface="Candara"/>
                <a:cs typeface="Candara"/>
              </a:rPr>
              <a:t>&amp; Social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Development</a:t>
            </a:r>
            <a:r>
              <a:rPr sz="12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12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Philippine</a:t>
            </a:r>
            <a:r>
              <a:rPr sz="12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endParaRPr sz="1200" dirty="0">
              <a:latin typeface="Candara"/>
              <a:cs typeface="Candara"/>
            </a:endParaRPr>
          </a:p>
          <a:p>
            <a:pPr marL="438150" marR="942340" indent="457200">
              <a:lnSpc>
                <a:spcPct val="100000"/>
              </a:lnSpc>
            </a:pPr>
            <a:r>
              <a:rPr lang="en-US"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and Asian Contexts                                              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Practice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Servant-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Steward</a:t>
            </a:r>
            <a:r>
              <a:rPr sz="12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Leadership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81994" y="4423257"/>
            <a:ext cx="4445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b="1" i="1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2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5594" y="4971897"/>
            <a:ext cx="43573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Independent</a:t>
            </a:r>
            <a:r>
              <a:rPr sz="12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Study Courses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(Related to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Student’s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Topic) Independent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Study</a:t>
            </a:r>
            <a:r>
              <a:rPr sz="1200" b="1" i="1" spc="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1</a:t>
            </a:r>
            <a:r>
              <a:rPr sz="1200" b="1" i="1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200" b="1" i="1" spc="10" dirty="0">
                <a:solidFill>
                  <a:srgbClr val="FFFFFF"/>
                </a:solidFill>
                <a:latin typeface="Candara"/>
                <a:cs typeface="Candara"/>
              </a:rPr>
              <a:t>a &amp; b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(with</a:t>
            </a:r>
            <a:r>
              <a:rPr sz="1200" b="1" i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200" b="1" i="1" spc="-5" dirty="0">
                <a:solidFill>
                  <a:srgbClr val="FFFFFF"/>
                </a:solidFill>
                <a:latin typeface="Candara"/>
                <a:cs typeface="Candara"/>
              </a:rPr>
              <a:t>guidance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by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adviser) Independent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Study</a:t>
            </a:r>
            <a:r>
              <a:rPr sz="1200" b="1" i="1" spc="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lang="en-US" sz="1200" b="1" i="1" dirty="0">
                <a:solidFill>
                  <a:srgbClr val="FFFFFF"/>
                </a:solidFill>
                <a:latin typeface="Candara"/>
                <a:cs typeface="Candara"/>
              </a:rPr>
              <a:t> a &amp; b</a:t>
            </a:r>
            <a:r>
              <a:rPr sz="1200" b="1" i="1" spc="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(with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guidance</a:t>
            </a:r>
            <a:r>
              <a:rPr sz="1200" b="1" i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by</a:t>
            </a:r>
            <a:r>
              <a:rPr lang="en-US" sz="1200" b="1" i="1" dirty="0">
                <a:solidFill>
                  <a:srgbClr val="FFFFFF"/>
                </a:solidFill>
                <a:latin typeface="Candara"/>
                <a:cs typeface="Candara"/>
              </a:rPr>
              <a:t> adviser)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1994" y="5002291"/>
            <a:ext cx="11382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i="1" dirty="0">
                <a:solidFill>
                  <a:schemeClr val="bg1"/>
                </a:solidFill>
                <a:latin typeface="Candara"/>
                <a:cs typeface="Candara"/>
              </a:rPr>
              <a:t>Total 12 units</a:t>
            </a:r>
            <a:endParaRPr sz="1200" b="1" i="1" dirty="0">
              <a:solidFill>
                <a:schemeClr val="bg1"/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lang="en-US"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6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2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lang="en-US"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6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5594" y="6069177"/>
            <a:ext cx="506539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Research,</a:t>
            </a:r>
            <a:r>
              <a:rPr sz="12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12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Writing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1200" b="1" i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Oral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Defense</a:t>
            </a:r>
            <a:r>
              <a:rPr sz="12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(under</a:t>
            </a:r>
            <a:r>
              <a:rPr sz="12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 guidance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200" b="1" i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adviser)</a:t>
            </a:r>
            <a:endParaRPr lang="en-US" sz="1200" b="1" i="1" spc="-10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PH"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+ Additional fee for panel members equivalent to 3 units, for </a:t>
            </a:r>
            <a:r>
              <a:rPr lang="en-PH" sz="1200" b="1" i="1" spc="-10">
                <a:solidFill>
                  <a:srgbClr val="FFFFFF"/>
                </a:solidFill>
                <a:latin typeface="Candara"/>
                <a:cs typeface="Candara"/>
              </a:rPr>
              <a:t>panel members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81994" y="6069177"/>
            <a:ext cx="87518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i="1" dirty="0">
                <a:solidFill>
                  <a:srgbClr val="FFFFFF"/>
                </a:solidFill>
                <a:latin typeface="Candara"/>
                <a:cs typeface="Candara"/>
              </a:rPr>
              <a:t>Total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9</a:t>
            </a:r>
            <a:r>
              <a:rPr sz="1200" b="1" i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8401" y="6464157"/>
            <a:ext cx="3657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i="1" dirty="0">
                <a:solidFill>
                  <a:srgbClr val="FFFFFF"/>
                </a:solidFill>
                <a:latin typeface="Candara"/>
                <a:cs typeface="Candara"/>
              </a:rPr>
              <a:t>               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TOTAL</a:t>
            </a:r>
            <a:r>
              <a:rPr sz="12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NUMBER</a:t>
            </a:r>
            <a:r>
              <a:rPr sz="12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2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r>
              <a:rPr sz="12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FOR</a:t>
            </a:r>
            <a:r>
              <a:rPr lang="en-US" sz="12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GRADUATION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81994" y="6434937"/>
            <a:ext cx="61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Candara"/>
                <a:cs typeface="Candara"/>
              </a:rPr>
              <a:t>48</a:t>
            </a:r>
            <a:r>
              <a:rPr sz="12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Candara"/>
                <a:cs typeface="Candara"/>
              </a:rPr>
              <a:t>UNITS</a:t>
            </a:r>
            <a:endParaRPr sz="1200">
              <a:latin typeface="Candara"/>
              <a:cs typeface="Candara"/>
            </a:endParaRPr>
          </a:p>
        </p:txBody>
      </p:sp>
      <p:pic>
        <p:nvPicPr>
          <p:cNvPr id="15" name="object 12">
            <a:extLst>
              <a:ext uri="{FF2B5EF4-FFF2-40B4-BE49-F238E27FC236}">
                <a16:creationId xmlns:a16="http://schemas.microsoft.com/office/drawing/2014/main" id="{020C1E1A-6B20-3C74-0D4C-EFD61E8C64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00" y="762641"/>
            <a:ext cx="1230617" cy="10617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8976F-EF33-56EC-25D5-1B02F3098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0923C01-B455-5876-109D-652AC0F1D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81346"/>
            <a:ext cx="10438130" cy="136779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5306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2780"/>
              </a:spcBef>
            </a:pPr>
            <a:r>
              <a:rPr sz="3600" u="none" dirty="0"/>
              <a:t>Description</a:t>
            </a:r>
            <a:r>
              <a:rPr sz="3600" u="none" spc="-75" dirty="0"/>
              <a:t> </a:t>
            </a:r>
            <a:r>
              <a:rPr sz="3600" u="none" dirty="0"/>
              <a:t>of</a:t>
            </a:r>
            <a:r>
              <a:rPr sz="3600" u="none" spc="-85" dirty="0"/>
              <a:t> </a:t>
            </a:r>
            <a:r>
              <a:rPr sz="3600" u="none" dirty="0"/>
              <a:t>Core</a:t>
            </a:r>
            <a:r>
              <a:rPr sz="3600" u="none" spc="-75" dirty="0"/>
              <a:t> </a:t>
            </a:r>
            <a:r>
              <a:rPr sz="3600" u="none" spc="-10" dirty="0"/>
              <a:t>Courses</a:t>
            </a:r>
            <a:endParaRPr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162E8-AB37-AA84-6F48-D425ECF9249B}"/>
              </a:ext>
            </a:extLst>
          </p:cNvPr>
          <p:cNvSpPr txBox="1"/>
          <p:nvPr/>
        </p:nvSpPr>
        <p:spPr>
          <a:xfrm>
            <a:off x="1752600" y="2278082"/>
            <a:ext cx="9067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solidFill>
                  <a:schemeClr val="bg1"/>
                </a:solidFill>
                <a:highlight>
                  <a:srgbClr val="008000"/>
                </a:highlight>
                <a:latin typeface="Candara" panose="020E0502030303020204" pitchFamily="34" charset="0"/>
              </a:rPr>
              <a:t>RES- 701 </a:t>
            </a:r>
            <a:r>
              <a:rPr lang="en-US" b="1" i="1" dirty="0">
                <a:solidFill>
                  <a:schemeClr val="bg1"/>
                </a:solidFill>
                <a:highlight>
                  <a:srgbClr val="0000FF"/>
                </a:highlight>
                <a:latin typeface="Candara" panose="020E0502030303020204" pitchFamily="34" charset="0"/>
              </a:rPr>
              <a:t>Advanced Social Research I: Perspectives &amp; Methodologies,  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3 Units.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 Mastery of advanced qualitative and quantitative research paradigms and ethics.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  <a:highlight>
                  <a:srgbClr val="008000"/>
                </a:highlight>
                <a:latin typeface="Candara" panose="020E0502030303020204" pitchFamily="34" charset="0"/>
              </a:rPr>
              <a:t>RES- 702 </a:t>
            </a:r>
            <a:r>
              <a:rPr lang="en-US" b="1" i="1" dirty="0">
                <a:solidFill>
                  <a:schemeClr val="bg1"/>
                </a:solidFill>
                <a:highlight>
                  <a:srgbClr val="0000FF"/>
                </a:highlight>
                <a:latin typeface="Candara" panose="020E0502030303020204" pitchFamily="34" charset="0"/>
              </a:rPr>
              <a:t>Advanced Social Research II: Dissertation Proposal Development, 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3 Units. 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Guided development of a doctoral dissertation proposal and defense preparation. </a:t>
            </a:r>
          </a:p>
          <a:p>
            <a:pPr algn="just"/>
            <a:endParaRPr lang="en-US" b="1" i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en-US" b="1" i="1" dirty="0">
                <a:solidFill>
                  <a:schemeClr val="bg1"/>
                </a:solidFill>
                <a:highlight>
                  <a:srgbClr val="008000"/>
                </a:highlight>
                <a:latin typeface="Candara" panose="020E0502030303020204" pitchFamily="34" charset="0"/>
              </a:rPr>
              <a:t>THEO-701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highlight>
                  <a:srgbClr val="0000FF"/>
                </a:highlight>
                <a:latin typeface="Candara" panose="020E0502030303020204" pitchFamily="34" charset="0"/>
              </a:rPr>
              <a:t>Theology and Philosophy of Leadership for Social Development, 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3 Units. 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Critical survey of theological and philosophical foundations for holistic leadership. </a:t>
            </a:r>
          </a:p>
          <a:p>
            <a:pPr algn="just"/>
            <a:endParaRPr lang="en-US" b="1" i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en-US" b="1" i="1" dirty="0">
                <a:solidFill>
                  <a:schemeClr val="bg1"/>
                </a:solidFill>
                <a:highlight>
                  <a:srgbClr val="008000"/>
                </a:highlight>
                <a:latin typeface="Candara" panose="020E0502030303020204" pitchFamily="34" charset="0"/>
              </a:rPr>
              <a:t>SPIR- 701 </a:t>
            </a:r>
            <a:r>
              <a:rPr lang="en-US" b="1" i="1" dirty="0">
                <a:solidFill>
                  <a:schemeClr val="bg1"/>
                </a:solidFill>
                <a:highlight>
                  <a:srgbClr val="0000FF"/>
                </a:highlight>
                <a:latin typeface="Candara" panose="020E0502030303020204" pitchFamily="34" charset="0"/>
              </a:rPr>
              <a:t>Spirituality and Leadership, 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3 Units 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Formation, spiritual disciplines, and spirituality’s role in ethical leadership.</a:t>
            </a:r>
          </a:p>
          <a:p>
            <a:pPr algn="just"/>
            <a:endParaRPr lang="en-US" b="1" i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en-US" b="1" i="1" dirty="0">
                <a:solidFill>
                  <a:schemeClr val="bg1"/>
                </a:solidFill>
                <a:highlight>
                  <a:srgbClr val="008000"/>
                </a:highlight>
                <a:latin typeface="Candara" panose="020E0502030303020204" pitchFamily="34" charset="0"/>
              </a:rPr>
              <a:t> LEAD-701 </a:t>
            </a:r>
            <a:r>
              <a:rPr lang="en-US" b="1" i="1" dirty="0">
                <a:solidFill>
                  <a:schemeClr val="bg1"/>
                </a:solidFill>
                <a:highlight>
                  <a:srgbClr val="0000FF"/>
                </a:highlight>
                <a:latin typeface="Candara" panose="020E0502030303020204" pitchFamily="34" charset="0"/>
              </a:rPr>
              <a:t>Theories of Leadership and Social Development: Theory Construction. 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3 Units Comparative analysis of leadership theories and context-sensitive theory building.  </a:t>
            </a:r>
            <a:endParaRPr lang="en-PH" b="1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object 12">
            <a:extLst>
              <a:ext uri="{FF2B5EF4-FFF2-40B4-BE49-F238E27FC236}">
                <a16:creationId xmlns:a16="http://schemas.microsoft.com/office/drawing/2014/main" id="{8901698A-E005-EA62-E864-66C5C992634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4989" y="734387"/>
            <a:ext cx="1230617" cy="106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401CD-6EDC-5675-B203-3BDFA4846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BBD852E-1703-6365-EB09-1BC75A40AD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0438130" cy="136779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5306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2780"/>
              </a:spcBef>
            </a:pPr>
            <a:r>
              <a:rPr sz="3600" u="none" dirty="0"/>
              <a:t>Description</a:t>
            </a:r>
            <a:r>
              <a:rPr sz="3600" u="none" spc="-90" dirty="0"/>
              <a:t> </a:t>
            </a:r>
            <a:r>
              <a:rPr sz="3600" u="none" dirty="0"/>
              <a:t>of</a:t>
            </a:r>
            <a:r>
              <a:rPr sz="3600" u="none" spc="-105" dirty="0"/>
              <a:t> </a:t>
            </a:r>
            <a:r>
              <a:rPr sz="3600" u="none" dirty="0"/>
              <a:t>Cognate</a:t>
            </a:r>
            <a:r>
              <a:rPr sz="3600" u="none" spc="-80" dirty="0"/>
              <a:t> </a:t>
            </a:r>
            <a:r>
              <a:rPr sz="3600" u="none" spc="-10" dirty="0"/>
              <a:t>Courses</a:t>
            </a:r>
            <a:endParaRPr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DF522-AFBC-9B4E-AAF0-55AAA5ADB1A7}"/>
              </a:ext>
            </a:extLst>
          </p:cNvPr>
          <p:cNvSpPr txBox="1"/>
          <p:nvPr/>
        </p:nvSpPr>
        <p:spPr>
          <a:xfrm>
            <a:off x="1524000" y="2819400"/>
            <a:ext cx="8839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solidFill>
                  <a:schemeClr val="bg1"/>
                </a:solidFill>
                <a:highlight>
                  <a:srgbClr val="008000"/>
                </a:highlight>
                <a:latin typeface="Candara" panose="020E0502030303020204" pitchFamily="34" charset="0"/>
              </a:rPr>
              <a:t>CTX-701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highlight>
                  <a:srgbClr val="0000FF"/>
                </a:highlight>
                <a:latin typeface="Candara" panose="020E0502030303020204" pitchFamily="34" charset="0"/>
              </a:rPr>
              <a:t>Understanding Philippine and Asian Societies and Cultures 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3 Units 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Socio- cultural analysis to inform culturally appropriate leadership strategies.</a:t>
            </a:r>
          </a:p>
          <a:p>
            <a:pPr algn="just"/>
            <a:endParaRPr lang="en-US" b="1" i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en-US" b="1" i="1" dirty="0">
                <a:solidFill>
                  <a:schemeClr val="bg1"/>
                </a:solidFill>
                <a:highlight>
                  <a:srgbClr val="008000"/>
                </a:highlight>
                <a:latin typeface="Candara" panose="020E0502030303020204" pitchFamily="34" charset="0"/>
              </a:rPr>
              <a:t>COMM-701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highlight>
                  <a:srgbClr val="0000FF"/>
                </a:highlight>
                <a:latin typeface="Candara" panose="020E0502030303020204" pitchFamily="34" charset="0"/>
              </a:rPr>
              <a:t>Communication in the Practice of Leadership and Social Development 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3 Units 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Strategic communication, stakeholder engagement, and narrative methods for leaders. </a:t>
            </a:r>
          </a:p>
          <a:p>
            <a:pPr algn="just"/>
            <a:endParaRPr lang="en-US" b="1" i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en-US" b="1" i="1" dirty="0">
                <a:solidFill>
                  <a:schemeClr val="bg1"/>
                </a:solidFill>
                <a:highlight>
                  <a:srgbClr val="008000"/>
                </a:highlight>
                <a:latin typeface="Candara" panose="020E0502030303020204" pitchFamily="34" charset="0"/>
              </a:rPr>
              <a:t>CTX-702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highlight>
                  <a:srgbClr val="0000FF"/>
                </a:highlight>
                <a:latin typeface="Candara" panose="020E0502030303020204" pitchFamily="34" charset="0"/>
              </a:rPr>
              <a:t>Leadership and Social Development in Philippine and Asian Contexts 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3 Units Applied cross- sectoral study of leadership in corporate, government, and church contexts.</a:t>
            </a:r>
          </a:p>
          <a:p>
            <a:pPr algn="just"/>
            <a:endParaRPr lang="en-US" b="1" i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en-US" b="1" i="1" dirty="0">
                <a:solidFill>
                  <a:schemeClr val="bg1"/>
                </a:solidFill>
                <a:highlight>
                  <a:srgbClr val="008000"/>
                </a:highlight>
                <a:latin typeface="Candara" panose="020E0502030303020204" pitchFamily="34" charset="0"/>
              </a:rPr>
              <a:t>SERV-701 </a:t>
            </a:r>
            <a:r>
              <a:rPr lang="en-US" b="1" i="1" dirty="0">
                <a:solidFill>
                  <a:schemeClr val="bg1"/>
                </a:solidFill>
                <a:highlight>
                  <a:srgbClr val="0000FF"/>
                </a:highlight>
                <a:latin typeface="Candara" panose="020E0502030303020204" pitchFamily="34" charset="0"/>
              </a:rPr>
              <a:t>The Practice of Servant-Steward Leadership </a:t>
            </a:r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3 Units 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  <a:latin typeface="Candara" panose="020E0502030303020204" pitchFamily="34" charset="0"/>
              </a:rPr>
              <a:t>Servant-hood and stewardship as leadership paradigms with governance </a:t>
            </a:r>
            <a:r>
              <a:rPr lang="en-US" dirty="0">
                <a:solidFill>
                  <a:schemeClr val="bg1"/>
                </a:solidFill>
              </a:rPr>
              <a:t>implications</a:t>
            </a:r>
            <a:endParaRPr lang="en-PH" dirty="0">
              <a:solidFill>
                <a:schemeClr val="bg1"/>
              </a:solidFill>
            </a:endParaRPr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AA9C4E67-6296-1F9A-5563-EDF0DC5E7B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4989" y="734387"/>
            <a:ext cx="1230617" cy="106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3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0438130" cy="136779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5306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2780"/>
              </a:spcBef>
            </a:pPr>
            <a:r>
              <a:rPr sz="3600" u="none" dirty="0"/>
              <a:t>Description</a:t>
            </a:r>
            <a:r>
              <a:rPr sz="3600" u="none" spc="-85" dirty="0"/>
              <a:t> </a:t>
            </a:r>
            <a:r>
              <a:rPr sz="3600" u="none" dirty="0"/>
              <a:t>of</a:t>
            </a:r>
            <a:r>
              <a:rPr sz="3600" u="none" spc="-100" dirty="0"/>
              <a:t> </a:t>
            </a:r>
            <a:r>
              <a:rPr sz="3600" u="none" spc="-10" dirty="0"/>
              <a:t>Independent</a:t>
            </a:r>
            <a:r>
              <a:rPr sz="3600" u="none" spc="-65" dirty="0"/>
              <a:t> </a:t>
            </a:r>
            <a:r>
              <a:rPr sz="3600" u="none" dirty="0"/>
              <a:t>Study</a:t>
            </a:r>
            <a:r>
              <a:rPr sz="3600" u="none" spc="-85" dirty="0"/>
              <a:t> </a:t>
            </a:r>
            <a:r>
              <a:rPr sz="3600" u="none" spc="-10" dirty="0"/>
              <a:t>Courses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676400" y="2667000"/>
            <a:ext cx="8072120" cy="33002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lvl="4" indent="-342900" algn="just">
              <a:lnSpc>
                <a:spcPct val="107100"/>
              </a:lnSpc>
              <a:spcBef>
                <a:spcPts val="95"/>
              </a:spcBef>
              <a:buSzPct val="55555"/>
              <a:buFont typeface="Wingdings"/>
              <a:buChar char=""/>
              <a:tabLst>
                <a:tab pos="354965" algn="l"/>
              </a:tabLst>
            </a:pPr>
            <a:r>
              <a:rPr lang="en-US" sz="2000" b="1" i="1" dirty="0">
                <a:solidFill>
                  <a:srgbClr val="FFFFFF"/>
                </a:solidFill>
                <a:latin typeface="Candara"/>
                <a:cs typeface="Candara"/>
              </a:rPr>
              <a:t>         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2000" b="1" i="1" spc="1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title</a:t>
            </a:r>
            <a:r>
              <a:rPr sz="20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20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content</a:t>
            </a:r>
            <a:r>
              <a:rPr sz="20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20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each</a:t>
            </a:r>
            <a:r>
              <a:rPr sz="2000" b="1" i="1" spc="1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independent</a:t>
            </a:r>
            <a:r>
              <a:rPr sz="20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study</a:t>
            </a:r>
            <a:r>
              <a:rPr sz="2000" b="1" i="1" spc="1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subject</a:t>
            </a:r>
            <a:r>
              <a:rPr sz="20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will</a:t>
            </a:r>
            <a:r>
              <a:rPr sz="20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be</a:t>
            </a:r>
            <a:r>
              <a:rPr sz="2000" b="1" i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determined</a:t>
            </a:r>
            <a:r>
              <a:rPr sz="2000" b="1" i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spc="-25" dirty="0">
                <a:solidFill>
                  <a:srgbClr val="FFFFFF"/>
                </a:solidFill>
                <a:latin typeface="Candara"/>
                <a:cs typeface="Candara"/>
              </a:rPr>
              <a:t>by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20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student</a:t>
            </a:r>
            <a:r>
              <a:rPr sz="20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r>
              <a:rPr sz="20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consultation</a:t>
            </a:r>
            <a:r>
              <a:rPr sz="20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with</a:t>
            </a:r>
            <a:r>
              <a:rPr sz="20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his/her</a:t>
            </a:r>
            <a:r>
              <a:rPr sz="20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advisor,</a:t>
            </a:r>
            <a:r>
              <a:rPr sz="20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provided</a:t>
            </a:r>
            <a:r>
              <a:rPr sz="20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that</a:t>
            </a:r>
            <a:r>
              <a:rPr sz="20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subject</a:t>
            </a:r>
            <a:r>
              <a:rPr sz="2000" b="1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chosen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is</a:t>
            </a:r>
            <a:r>
              <a:rPr sz="2000" b="1" i="1" spc="8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lang="en-US" sz="2000" b="1" i="1" spc="80" dirty="0">
                <a:solidFill>
                  <a:srgbClr val="FFFFFF"/>
                </a:solidFill>
                <a:latin typeface="Candara"/>
                <a:cs typeface="Candara"/>
              </a:rPr>
              <a:t>related and relevant</a:t>
            </a:r>
            <a:r>
              <a:rPr sz="2000" b="1" i="1" spc="8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to</a:t>
            </a:r>
            <a:r>
              <a:rPr sz="2000" b="1" i="1" spc="8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2000" b="1" i="1" spc="8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2000" b="1" i="1" spc="8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topic</a:t>
            </a:r>
            <a:r>
              <a:rPr lang="en-US" sz="2000" b="1" i="1" spc="80" dirty="0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r>
              <a:rPr sz="2000" b="1" i="1" spc="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2000" b="1" i="1" spc="80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nd</a:t>
            </a:r>
            <a:r>
              <a:rPr sz="2000" b="1" i="1" spc="8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2000" b="1" i="1" spc="9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output</a:t>
            </a:r>
            <a:r>
              <a:rPr sz="2000" b="1" i="1" spc="9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2000" b="1" i="1" spc="8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such</a:t>
            </a:r>
            <a:r>
              <a:rPr sz="2000" b="1" i="1" spc="90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stud</a:t>
            </a:r>
            <a:r>
              <a:rPr lang="en-US" sz="2000" b="1" i="1" dirty="0">
                <a:solidFill>
                  <a:srgbClr val="FFFFFF"/>
                </a:solidFill>
                <a:latin typeface="Candara"/>
                <a:cs typeface="Candara"/>
              </a:rPr>
              <a:t>ies</a:t>
            </a:r>
            <a:r>
              <a:rPr sz="2000" b="1" i="1" spc="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can</a:t>
            </a:r>
            <a:r>
              <a:rPr sz="2000" b="1" i="1" spc="85" dirty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sz="2000" b="1" i="1" spc="-25" dirty="0">
                <a:solidFill>
                  <a:srgbClr val="FFFFFF"/>
                </a:solidFill>
                <a:latin typeface="Candara"/>
                <a:cs typeface="Candara"/>
              </a:rPr>
              <a:t>be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integrated</a:t>
            </a:r>
            <a:r>
              <a:rPr sz="2000" b="1" i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into</a:t>
            </a:r>
            <a:r>
              <a:rPr sz="2000" b="1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20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research</a:t>
            </a:r>
            <a:r>
              <a:rPr sz="2000" b="1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sz="2000"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dissertation</a:t>
            </a:r>
            <a:r>
              <a:rPr sz="2000" b="1" i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work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2000" b="1" i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2000" b="1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ndara"/>
                <a:cs typeface="Candara"/>
              </a:rPr>
              <a:t>student</a:t>
            </a:r>
            <a:endParaRPr sz="2000" dirty="0">
              <a:latin typeface="Candara"/>
              <a:cs typeface="Candara"/>
            </a:endParaRPr>
          </a:p>
          <a:p>
            <a:pPr marL="2517140" lvl="1">
              <a:lnSpc>
                <a:spcPct val="100000"/>
              </a:lnSpc>
              <a:spcBef>
                <a:spcPts val="5"/>
              </a:spcBef>
              <a:buSzPct val="55555"/>
              <a:tabLst>
                <a:tab pos="2859405" algn="l"/>
              </a:tabLst>
            </a:pPr>
            <a:endParaRPr lang="en-US" sz="2400" dirty="0">
              <a:latin typeface="Candara"/>
              <a:cs typeface="Candara"/>
            </a:endParaRPr>
          </a:p>
          <a:p>
            <a:pPr marL="2517140" lvl="1">
              <a:lnSpc>
                <a:spcPct val="100000"/>
              </a:lnSpc>
              <a:spcBef>
                <a:spcPts val="5"/>
              </a:spcBef>
              <a:buSzPct val="55555"/>
              <a:tabLst>
                <a:tab pos="2859405" algn="l"/>
              </a:tabLst>
            </a:pPr>
            <a:r>
              <a:rPr lang="en-PH" sz="2000" b="1" i="1" dirty="0">
                <a:solidFill>
                  <a:srgbClr val="FFFFFF"/>
                </a:solidFill>
                <a:latin typeface="Candara"/>
                <a:cs typeface="Candara"/>
              </a:rPr>
              <a:t>* </a:t>
            </a:r>
            <a:r>
              <a:rPr sz="2000" b="1" i="1" dirty="0">
                <a:solidFill>
                  <a:srgbClr val="FFFFFF"/>
                </a:solidFill>
                <a:highlight>
                  <a:srgbClr val="008000"/>
                </a:highlight>
                <a:latin typeface="Candara"/>
                <a:cs typeface="Candara"/>
              </a:rPr>
              <a:t>Independent</a:t>
            </a:r>
            <a:r>
              <a:rPr sz="2000" b="1" i="1" spc="-60" dirty="0">
                <a:solidFill>
                  <a:srgbClr val="FFFFFF"/>
                </a:solidFill>
                <a:highlight>
                  <a:srgbClr val="008000"/>
                </a:highlight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highlight>
                  <a:srgbClr val="008000"/>
                </a:highlight>
                <a:latin typeface="Candara"/>
                <a:cs typeface="Candara"/>
              </a:rPr>
              <a:t>Study</a:t>
            </a:r>
            <a:r>
              <a:rPr sz="2000" b="1" i="1" spc="-45" dirty="0">
                <a:solidFill>
                  <a:srgbClr val="FFFFFF"/>
                </a:solidFill>
                <a:highlight>
                  <a:srgbClr val="008000"/>
                </a:highlight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highlight>
                  <a:srgbClr val="008000"/>
                </a:highlight>
                <a:latin typeface="Candara"/>
                <a:cs typeface="Candara"/>
              </a:rPr>
              <a:t>Subject</a:t>
            </a:r>
            <a:r>
              <a:rPr sz="2000" b="1" i="1" spc="-60" dirty="0">
                <a:solidFill>
                  <a:srgbClr val="FFFFFF"/>
                </a:solidFill>
                <a:highlight>
                  <a:srgbClr val="008000"/>
                </a:highlight>
                <a:latin typeface="Candara"/>
                <a:cs typeface="Candara"/>
              </a:rPr>
              <a:t> </a:t>
            </a:r>
            <a:r>
              <a:rPr sz="2000" b="1" i="1" spc="-50" dirty="0">
                <a:solidFill>
                  <a:srgbClr val="FFFFFF"/>
                </a:solidFill>
                <a:highlight>
                  <a:srgbClr val="008000"/>
                </a:highlight>
                <a:latin typeface="Candara"/>
                <a:cs typeface="Candara"/>
              </a:rPr>
              <a:t>1</a:t>
            </a:r>
            <a:r>
              <a:rPr lang="en-US" sz="2000" b="1" i="1" spc="-50" dirty="0">
                <a:solidFill>
                  <a:srgbClr val="FFFFFF"/>
                </a:solidFill>
                <a:highlight>
                  <a:srgbClr val="008000"/>
                </a:highlight>
                <a:latin typeface="Candara"/>
                <a:cs typeface="Candara"/>
              </a:rPr>
              <a:t>, </a:t>
            </a:r>
            <a:r>
              <a:rPr lang="en-US" sz="2000" b="1" i="1" spc="-50" dirty="0">
                <a:solidFill>
                  <a:srgbClr val="FFFFFF"/>
                </a:solidFill>
                <a:latin typeface="Candara"/>
                <a:cs typeface="Candara"/>
              </a:rPr>
              <a:t> 6 units</a:t>
            </a:r>
            <a:endParaRPr sz="2000" dirty="0">
              <a:latin typeface="Candara"/>
              <a:cs typeface="Candara"/>
            </a:endParaRPr>
          </a:p>
          <a:p>
            <a:pPr marL="2506345" lvl="1">
              <a:lnSpc>
                <a:spcPct val="100000"/>
              </a:lnSpc>
              <a:spcBef>
                <a:spcPts val="950"/>
              </a:spcBef>
              <a:buSzPct val="55555"/>
              <a:tabLst>
                <a:tab pos="2849245" algn="l"/>
              </a:tabLst>
            </a:pPr>
            <a:r>
              <a:rPr lang="en-US" sz="2000" b="1" i="1" dirty="0">
                <a:solidFill>
                  <a:srgbClr val="FFFFFF"/>
                </a:solidFill>
                <a:latin typeface="Candara"/>
                <a:cs typeface="Candara"/>
              </a:rPr>
              <a:t>* </a:t>
            </a:r>
            <a:r>
              <a:rPr sz="2000" b="1" i="1" dirty="0">
                <a:solidFill>
                  <a:srgbClr val="FFFFFF"/>
                </a:solidFill>
                <a:highlight>
                  <a:srgbClr val="0000FF"/>
                </a:highlight>
                <a:latin typeface="Candara"/>
                <a:cs typeface="Candara"/>
              </a:rPr>
              <a:t>Independent</a:t>
            </a:r>
            <a:r>
              <a:rPr sz="2000" b="1" i="1" spc="-60" dirty="0">
                <a:solidFill>
                  <a:srgbClr val="FFFFFF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highlight>
                  <a:srgbClr val="0000FF"/>
                </a:highlight>
                <a:latin typeface="Candara"/>
                <a:cs typeface="Candara"/>
              </a:rPr>
              <a:t>Study</a:t>
            </a:r>
            <a:r>
              <a:rPr sz="2000" b="1" i="1" spc="-45" dirty="0">
                <a:solidFill>
                  <a:srgbClr val="FFFFFF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FFFFFF"/>
                </a:solidFill>
                <a:highlight>
                  <a:srgbClr val="0000FF"/>
                </a:highlight>
                <a:latin typeface="Candara"/>
                <a:cs typeface="Candara"/>
              </a:rPr>
              <a:t>Subject</a:t>
            </a:r>
            <a:r>
              <a:rPr sz="2000" b="1" i="1" spc="-60" dirty="0">
                <a:solidFill>
                  <a:srgbClr val="FFFFFF"/>
                </a:solidFill>
                <a:highlight>
                  <a:srgbClr val="0000FF"/>
                </a:highlight>
                <a:latin typeface="Candara"/>
                <a:cs typeface="Candara"/>
              </a:rPr>
              <a:t> </a:t>
            </a:r>
            <a:r>
              <a:rPr sz="2000" b="1" i="1" spc="-50" dirty="0">
                <a:solidFill>
                  <a:srgbClr val="FFFFFF"/>
                </a:solidFill>
                <a:highlight>
                  <a:srgbClr val="0000FF"/>
                </a:highlight>
                <a:latin typeface="Candara"/>
                <a:cs typeface="Candara"/>
              </a:rPr>
              <a:t>2</a:t>
            </a:r>
            <a:r>
              <a:rPr lang="en-US" sz="2000" b="1" i="1" spc="-50" dirty="0">
                <a:solidFill>
                  <a:srgbClr val="FFFFFF"/>
                </a:solidFill>
                <a:highlight>
                  <a:srgbClr val="0000FF"/>
                </a:highlight>
                <a:latin typeface="Candara"/>
                <a:cs typeface="Candara"/>
              </a:rPr>
              <a:t>, </a:t>
            </a:r>
            <a:r>
              <a:rPr lang="en-US" sz="2000" b="1" i="1" spc="-50" dirty="0">
                <a:solidFill>
                  <a:srgbClr val="FFFFFF"/>
                </a:solidFill>
                <a:latin typeface="Candara"/>
                <a:cs typeface="Candara"/>
              </a:rPr>
              <a:t>6 units</a:t>
            </a:r>
            <a:endParaRPr sz="2000" dirty="0">
              <a:latin typeface="Candara"/>
              <a:cs typeface="Candara"/>
            </a:endParaRPr>
          </a:p>
          <a:p>
            <a:pPr marL="2847975" lvl="1" indent="-342265">
              <a:lnSpc>
                <a:spcPct val="100000"/>
              </a:lnSpc>
              <a:spcBef>
                <a:spcPts val="950"/>
              </a:spcBef>
              <a:buSzPct val="55555"/>
              <a:buFont typeface="Wingdings"/>
              <a:buChar char=""/>
              <a:tabLst>
                <a:tab pos="2847975" algn="l"/>
              </a:tabLst>
            </a:pPr>
            <a:endParaRPr sz="1800" dirty="0">
              <a:latin typeface="Candara"/>
              <a:cs typeface="Candara"/>
            </a:endParaRPr>
          </a:p>
        </p:txBody>
      </p:sp>
      <p:pic>
        <p:nvPicPr>
          <p:cNvPr id="4" name="object 12">
            <a:extLst>
              <a:ext uri="{FF2B5EF4-FFF2-40B4-BE49-F238E27FC236}">
                <a16:creationId xmlns:a16="http://schemas.microsoft.com/office/drawing/2014/main" id="{CF23CE4F-09DA-67B2-0E88-0FF13870C4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4989" y="734387"/>
            <a:ext cx="1230617" cy="10617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2014</Words>
  <Application>Microsoft Office PowerPoint</Application>
  <PresentationFormat>Widescreen</PresentationFormat>
  <Paragraphs>185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Candara</vt:lpstr>
      <vt:lpstr>Symbol</vt:lpstr>
      <vt:lpstr>Times New Roman</vt:lpstr>
      <vt:lpstr>Trebuchet MS</vt:lpstr>
      <vt:lpstr>Wingdings</vt:lpstr>
      <vt:lpstr>Office Theme</vt:lpstr>
      <vt:lpstr>PowerPoint Presentation</vt:lpstr>
      <vt:lpstr>PROGRAM RATIONALE </vt:lpstr>
      <vt:lpstr>Categories of Courses</vt:lpstr>
      <vt:lpstr>PowerPoint Presentation</vt:lpstr>
      <vt:lpstr>Design of the Curriculum</vt:lpstr>
      <vt:lpstr>Design of the Curriculum</vt:lpstr>
      <vt:lpstr>Description of Core Courses</vt:lpstr>
      <vt:lpstr>Description of Cognate Courses</vt:lpstr>
      <vt:lpstr>Description of Independent Study Courses</vt:lpstr>
      <vt:lpstr>Research and Dissertation Work</vt:lpstr>
      <vt:lpstr>Curriculum/Program of Studies</vt:lpstr>
      <vt:lpstr>Curriculum/Program of Studies</vt:lpstr>
      <vt:lpstr>Curriculum/Program of Studies</vt:lpstr>
      <vt:lpstr>PowerPoint Presentation</vt:lpstr>
      <vt:lpstr>PowerPoint Presentation</vt:lpstr>
      <vt:lpstr>Partial  Line-up of Faculty for the Program, Independent Study Subjects and Dissertation Advisors: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Philippine Christian University Master in Management Major in Educational Management</dc:title>
  <dc:creator>June Taniajura</dc:creator>
  <cp:lastModifiedBy>June Taniajura</cp:lastModifiedBy>
  <cp:revision>7</cp:revision>
  <dcterms:created xsi:type="dcterms:W3CDTF">2026-01-13T07:15:37Z</dcterms:created>
  <dcterms:modified xsi:type="dcterms:W3CDTF">2026-06-22T07:41:47Z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2023-10-09T00:00:00Z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2026-01-13T00:00:00Z</vt:filetime>
  </property>
  <property fmtid="{D5CDD505-2E9C-101B-9397-08002B2CF9AE}" pid="5" name="Producer">
    <vt:lpwstr>Adobe PDF Library 23.6.96</vt:lpwstr>
  </property>
</Properties>
</file>